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32"/>
  </p:notesMasterIdLst>
  <p:handoutMasterIdLst>
    <p:handoutMasterId r:id="rId33"/>
  </p:handoutMasterIdLst>
  <p:sldIdLst>
    <p:sldId id="256" r:id="rId2"/>
    <p:sldId id="281" r:id="rId3"/>
    <p:sldId id="285" r:id="rId4"/>
    <p:sldId id="296" r:id="rId5"/>
    <p:sldId id="297" r:id="rId6"/>
    <p:sldId id="283" r:id="rId7"/>
    <p:sldId id="298" r:id="rId8"/>
    <p:sldId id="299" r:id="rId9"/>
    <p:sldId id="312" r:id="rId10"/>
    <p:sldId id="313" r:id="rId11"/>
    <p:sldId id="314" r:id="rId12"/>
    <p:sldId id="315" r:id="rId13"/>
    <p:sldId id="318" r:id="rId14"/>
    <p:sldId id="320" r:id="rId15"/>
    <p:sldId id="316" r:id="rId16"/>
    <p:sldId id="319" r:id="rId17"/>
    <p:sldId id="301" r:id="rId18"/>
    <p:sldId id="302" r:id="rId19"/>
    <p:sldId id="321" r:id="rId20"/>
    <p:sldId id="323" r:id="rId21"/>
    <p:sldId id="322" r:id="rId22"/>
    <p:sldId id="304" r:id="rId23"/>
    <p:sldId id="324" r:id="rId24"/>
    <p:sldId id="326" r:id="rId25"/>
    <p:sldId id="308" r:id="rId26"/>
    <p:sldId id="329" r:id="rId27"/>
    <p:sldId id="328" r:id="rId28"/>
    <p:sldId id="307" r:id="rId29"/>
    <p:sldId id="327" r:id="rId30"/>
    <p:sldId id="282" r:id="rId3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425" userDrawn="1">
          <p15:clr>
            <a:srgbClr val="A4A3A4"/>
          </p15:clr>
        </p15:guide>
        <p15:guide id="3" orient="horz" pos="2478" userDrawn="1">
          <p15:clr>
            <a:srgbClr val="A4A3A4"/>
          </p15:clr>
        </p15:guide>
        <p15:guide id="4" pos="3999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pos="3636" userDrawn="1">
          <p15:clr>
            <a:srgbClr val="A4A3A4"/>
          </p15:clr>
        </p15:guide>
        <p15:guide id="7" pos="1595" userDrawn="1">
          <p15:clr>
            <a:srgbClr val="A4A3A4"/>
          </p15:clr>
        </p15:guide>
        <p15:guide id="8" pos="1232" userDrawn="1">
          <p15:clr>
            <a:srgbClr val="A4A3A4"/>
          </p15:clr>
        </p15:guide>
        <p15:guide id="9" pos="6017" userDrawn="1">
          <p15:clr>
            <a:srgbClr val="A4A3A4"/>
          </p15:clr>
        </p15:guide>
        <p15:guide id="10" orient="horz" pos="1049" userDrawn="1">
          <p15:clr>
            <a:srgbClr val="A4A3A4"/>
          </p15:clr>
        </p15:guide>
        <p15:guide id="11" orient="horz" pos="177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sana Merchán Ribera" initials="SMR" lastIdx="0" clrIdx="0">
    <p:extLst>
      <p:ext uri="{19B8F6BF-5375-455C-9EA6-DF929625EA0E}">
        <p15:presenceInfo xmlns:p15="http://schemas.microsoft.com/office/powerpoint/2012/main" userId="655dc597d9fe225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084C8B-DDBA-468F-B748-8BA44EEEA98D}" v="83" dt="2021-09-26T17:06:31.4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Estilo medio 4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43" autoAdjust="0"/>
    <p:restoredTop sz="89212" autoAdjust="0"/>
  </p:normalViewPr>
  <p:slideViewPr>
    <p:cSldViewPr snapToGrid="0">
      <p:cViewPr varScale="1">
        <p:scale>
          <a:sx n="102" d="100"/>
          <a:sy n="102" d="100"/>
        </p:scale>
        <p:origin x="1290" y="114"/>
      </p:cViewPr>
      <p:guideLst>
        <p:guide orient="horz" pos="2160"/>
        <p:guide pos="6425"/>
        <p:guide orient="horz" pos="2478"/>
        <p:guide pos="3999"/>
        <p:guide pos="3840"/>
        <p:guide pos="3636"/>
        <p:guide pos="1595"/>
        <p:guide pos="1232"/>
        <p:guide pos="6017"/>
        <p:guide orient="horz" pos="1049"/>
        <p:guide orient="horz" pos="1774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-1290"/>
    </p:cViewPr>
  </p:sorterViewPr>
  <p:notesViewPr>
    <p:cSldViewPr snapToGrid="0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an Agüí" userId="77c247a0bf5d33d7" providerId="LiveId" clId="{A3084C8B-DDBA-468F-B748-8BA44EEEA98D}"/>
    <pc:docChg chg="undo redo custSel addSld delSld modSld sldOrd addMainMaster delMainMaster modMainMaster">
      <pc:chgData name="Juan Agüí" userId="77c247a0bf5d33d7" providerId="LiveId" clId="{A3084C8B-DDBA-468F-B748-8BA44EEEA98D}" dt="2021-09-26T17:20:35.898" v="6677" actId="18131"/>
      <pc:docMkLst>
        <pc:docMk/>
      </pc:docMkLst>
      <pc:sldChg chg="modSp mod">
        <pc:chgData name="Juan Agüí" userId="77c247a0bf5d33d7" providerId="LiveId" clId="{A3084C8B-DDBA-468F-B748-8BA44EEEA98D}" dt="2021-09-25T17:47:26.398" v="1227"/>
        <pc:sldMkLst>
          <pc:docMk/>
          <pc:sldMk cId="3760399256" sldId="256"/>
        </pc:sldMkLst>
        <pc:spChg chg="mod">
          <ac:chgData name="Juan Agüí" userId="77c247a0bf5d33d7" providerId="LiveId" clId="{A3084C8B-DDBA-468F-B748-8BA44EEEA98D}" dt="2021-09-24T11:24:52.811" v="411" actId="555"/>
          <ac:spMkLst>
            <pc:docMk/>
            <pc:sldMk cId="3760399256" sldId="256"/>
            <ac:spMk id="4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3760399256" sldId="256"/>
            <ac:spMk id="5" creationId="{00000000-0000-0000-0000-000000000000}"/>
          </ac:spMkLst>
        </pc:spChg>
      </pc:sldChg>
      <pc:sldChg chg="del">
        <pc:chgData name="Juan Agüí" userId="77c247a0bf5d33d7" providerId="LiveId" clId="{A3084C8B-DDBA-468F-B748-8BA44EEEA98D}" dt="2021-09-24T11:24:59.736" v="412" actId="47"/>
        <pc:sldMkLst>
          <pc:docMk/>
          <pc:sldMk cId="1430841847" sldId="279"/>
        </pc:sldMkLst>
      </pc:sldChg>
      <pc:sldChg chg="del">
        <pc:chgData name="Juan Agüí" userId="77c247a0bf5d33d7" providerId="LiveId" clId="{A3084C8B-DDBA-468F-B748-8BA44EEEA98D}" dt="2021-09-24T11:24:59.736" v="412" actId="47"/>
        <pc:sldMkLst>
          <pc:docMk/>
          <pc:sldMk cId="3591466263" sldId="280"/>
        </pc:sldMkLst>
      </pc:sldChg>
      <pc:sldChg chg="modSp mod">
        <pc:chgData name="Juan Agüí" userId="77c247a0bf5d33d7" providerId="LiveId" clId="{A3084C8B-DDBA-468F-B748-8BA44EEEA98D}" dt="2021-09-25T17:47:26.398" v="1227"/>
        <pc:sldMkLst>
          <pc:docMk/>
          <pc:sldMk cId="3550925970" sldId="281"/>
        </pc:sldMkLst>
        <pc:spChg chg="mod">
          <ac:chgData name="Juan Agüí" userId="77c247a0bf5d33d7" providerId="LiveId" clId="{A3084C8B-DDBA-468F-B748-8BA44EEEA98D}" dt="2021-09-24T11:33:26.105" v="481" actId="1076"/>
          <ac:spMkLst>
            <pc:docMk/>
            <pc:sldMk cId="3550925970" sldId="281"/>
            <ac:spMk id="9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3550925970" sldId="281"/>
            <ac:spMk id="10" creationId="{00000000-0000-0000-0000-000000000000}"/>
          </ac:spMkLst>
        </pc:spChg>
      </pc:sldChg>
      <pc:sldChg chg="modSp add del mod">
        <pc:chgData name="Juan Agüí" userId="77c247a0bf5d33d7" providerId="LiveId" clId="{A3084C8B-DDBA-468F-B748-8BA44EEEA98D}" dt="2021-09-26T17:17:31.391" v="6603" actId="20577"/>
        <pc:sldMkLst>
          <pc:docMk/>
          <pc:sldMk cId="3444934053" sldId="282"/>
        </pc:sldMkLst>
        <pc:spChg chg="mod">
          <ac:chgData name="Juan Agüí" userId="77c247a0bf5d33d7" providerId="LiveId" clId="{A3084C8B-DDBA-468F-B748-8BA44EEEA98D}" dt="2021-09-26T17:17:31.391" v="6603" actId="20577"/>
          <ac:spMkLst>
            <pc:docMk/>
            <pc:sldMk cId="3444934053" sldId="282"/>
            <ac:spMk id="2" creationId="{00000000-0000-0000-0000-000000000000}"/>
          </ac:spMkLst>
        </pc:spChg>
      </pc:sldChg>
      <pc:sldChg chg="addSp delSp modSp mod modTransition modMedia modClrScheme delAnim chgLayout">
        <pc:chgData name="Juan Agüí" userId="77c247a0bf5d33d7" providerId="LiveId" clId="{A3084C8B-DDBA-468F-B748-8BA44EEEA98D}" dt="2021-09-26T17:20:35.898" v="6677" actId="18131"/>
        <pc:sldMkLst>
          <pc:docMk/>
          <pc:sldMk cId="428764050" sldId="283"/>
        </pc:sldMkLst>
        <pc:spChg chg="add del mod ord">
          <ac:chgData name="Juan Agüí" userId="77c247a0bf5d33d7" providerId="LiveId" clId="{A3084C8B-DDBA-468F-B748-8BA44EEEA98D}" dt="2021-09-25T15:59:24.855" v="648" actId="700"/>
          <ac:spMkLst>
            <pc:docMk/>
            <pc:sldMk cId="428764050" sldId="283"/>
            <ac:spMk id="2" creationId="{C2E6B03F-A65F-479D-B5A4-1EF6DEBA9CAA}"/>
          </ac:spMkLst>
        </pc:spChg>
        <pc:spChg chg="mod ord">
          <ac:chgData name="Juan Agüí" userId="77c247a0bf5d33d7" providerId="LiveId" clId="{A3084C8B-DDBA-468F-B748-8BA44EEEA98D}" dt="2021-09-25T17:47:26.398" v="1227"/>
          <ac:spMkLst>
            <pc:docMk/>
            <pc:sldMk cId="428764050" sldId="283"/>
            <ac:spMk id="3" creationId="{00000000-0000-0000-0000-000000000000}"/>
          </ac:spMkLst>
        </pc:spChg>
        <pc:spChg chg="add del mod ord">
          <ac:chgData name="Juan Agüí" userId="77c247a0bf5d33d7" providerId="LiveId" clId="{A3084C8B-DDBA-468F-B748-8BA44EEEA98D}" dt="2021-09-25T15:59:24.855" v="648" actId="700"/>
          <ac:spMkLst>
            <pc:docMk/>
            <pc:sldMk cId="428764050" sldId="283"/>
            <ac:spMk id="4" creationId="{8A631243-1E9F-47CF-8EAD-A13A8F285CAC}"/>
          </ac:spMkLst>
        </pc:spChg>
        <pc:spChg chg="add del mod ord">
          <ac:chgData name="Juan Agüí" userId="77c247a0bf5d33d7" providerId="LiveId" clId="{A3084C8B-DDBA-468F-B748-8BA44EEEA98D}" dt="2021-09-25T15:59:24.855" v="648" actId="700"/>
          <ac:spMkLst>
            <pc:docMk/>
            <pc:sldMk cId="428764050" sldId="283"/>
            <ac:spMk id="5" creationId="{4CBD3CC8-8A13-4306-95AA-DAE22DB5EE30}"/>
          </ac:spMkLst>
        </pc:spChg>
        <pc:spChg chg="add del mod ord">
          <ac:chgData name="Juan Agüí" userId="77c247a0bf5d33d7" providerId="LiveId" clId="{A3084C8B-DDBA-468F-B748-8BA44EEEA98D}" dt="2021-09-25T15:59:24.855" v="648" actId="700"/>
          <ac:spMkLst>
            <pc:docMk/>
            <pc:sldMk cId="428764050" sldId="283"/>
            <ac:spMk id="6" creationId="{729F54BE-BF61-4B99-81DB-2E107DB243B4}"/>
          </ac:spMkLst>
        </pc:spChg>
        <pc:spChg chg="add del mod ord">
          <ac:chgData name="Juan Agüí" userId="77c247a0bf5d33d7" providerId="LiveId" clId="{A3084C8B-DDBA-468F-B748-8BA44EEEA98D}" dt="2021-09-25T18:12:23.253" v="1275" actId="255"/>
          <ac:spMkLst>
            <pc:docMk/>
            <pc:sldMk cId="428764050" sldId="283"/>
            <ac:spMk id="7" creationId="{0FBE3F5A-4D8F-4576-914D-34118CAB67DF}"/>
          </ac:spMkLst>
        </pc:spChg>
        <pc:spChg chg="add del mod ord">
          <ac:chgData name="Juan Agüí" userId="77c247a0bf5d33d7" providerId="LiveId" clId="{A3084C8B-DDBA-468F-B748-8BA44EEEA98D}" dt="2021-09-25T17:13:27.466" v="662"/>
          <ac:spMkLst>
            <pc:docMk/>
            <pc:sldMk cId="428764050" sldId="283"/>
            <ac:spMk id="8" creationId="{68752C6C-9354-49B4-AF4B-CF39739DB4B5}"/>
          </ac:spMkLst>
        </pc:spChg>
        <pc:spChg chg="mod ord">
          <ac:chgData name="Juan Agüí" userId="77c247a0bf5d33d7" providerId="LiveId" clId="{A3084C8B-DDBA-468F-B748-8BA44EEEA98D}" dt="2021-09-25T17:47:26.398" v="1227"/>
          <ac:spMkLst>
            <pc:docMk/>
            <pc:sldMk cId="428764050" sldId="283"/>
            <ac:spMk id="12" creationId="{00000000-0000-0000-0000-000000000000}"/>
          </ac:spMkLst>
        </pc:spChg>
        <pc:spChg chg="del mod ord">
          <ac:chgData name="Juan Agüí" userId="77c247a0bf5d33d7" providerId="LiveId" clId="{A3084C8B-DDBA-468F-B748-8BA44EEEA98D}" dt="2021-09-25T15:59:19.621" v="647" actId="700"/>
          <ac:spMkLst>
            <pc:docMk/>
            <pc:sldMk cId="428764050" sldId="283"/>
            <ac:spMk id="13" creationId="{00000000-0000-0000-0000-000000000000}"/>
          </ac:spMkLst>
        </pc:spChg>
        <pc:spChg chg="add del mod">
          <ac:chgData name="Juan Agüí" userId="77c247a0bf5d33d7" providerId="LiveId" clId="{A3084C8B-DDBA-468F-B748-8BA44EEEA98D}" dt="2021-09-25T15:59:38.549" v="654" actId="26606"/>
          <ac:spMkLst>
            <pc:docMk/>
            <pc:sldMk cId="428764050" sldId="283"/>
            <ac:spMk id="17" creationId="{C0199F56-71AE-4791-9846-E868BCED73A3}"/>
          </ac:spMkLst>
        </pc:spChg>
        <pc:spChg chg="add mod">
          <ac:chgData name="Juan Agüí" userId="77c247a0bf5d33d7" providerId="LiveId" clId="{A3084C8B-DDBA-468F-B748-8BA44EEEA98D}" dt="2021-09-25T17:28:32.114" v="944" actId="1076"/>
          <ac:spMkLst>
            <pc:docMk/>
            <pc:sldMk cId="428764050" sldId="283"/>
            <ac:spMk id="18" creationId="{37CAE659-752F-4674-BA79-6D9DC5FD70CB}"/>
          </ac:spMkLst>
        </pc:spChg>
        <pc:spChg chg="add del mod">
          <ac:chgData name="Juan Agüí" userId="77c247a0bf5d33d7" providerId="LiveId" clId="{A3084C8B-DDBA-468F-B748-8BA44EEEA98D}" dt="2021-09-25T15:59:40.799" v="656" actId="26606"/>
          <ac:spMkLst>
            <pc:docMk/>
            <pc:sldMk cId="428764050" sldId="283"/>
            <ac:spMk id="19" creationId="{A7A95A0E-D586-47D6-9A8D-18B8508BB937}"/>
          </ac:spMkLst>
        </pc:spChg>
        <pc:spChg chg="add del mod">
          <ac:chgData name="Juan Agüí" userId="77c247a0bf5d33d7" providerId="LiveId" clId="{A3084C8B-DDBA-468F-B748-8BA44EEEA98D}" dt="2021-09-25T15:59:40.799" v="656" actId="26606"/>
          <ac:spMkLst>
            <pc:docMk/>
            <pc:sldMk cId="428764050" sldId="283"/>
            <ac:spMk id="20" creationId="{0C66D179-B391-4F57-BB65-B95DF0F4AB3C}"/>
          </ac:spMkLst>
        </pc:spChg>
        <pc:picChg chg="add mod modCrop">
          <ac:chgData name="Juan Agüí" userId="77c247a0bf5d33d7" providerId="LiveId" clId="{A3084C8B-DDBA-468F-B748-8BA44EEEA98D}" dt="2021-09-26T17:20:35.898" v="6677" actId="18131"/>
          <ac:picMkLst>
            <pc:docMk/>
            <pc:sldMk cId="428764050" sldId="283"/>
            <ac:picMk id="10" creationId="{AD226186-2D1B-4EE4-A8ED-FBC3D4343AB4}"/>
          </ac:picMkLst>
        </pc:picChg>
        <pc:picChg chg="add del mod">
          <ac:chgData name="Juan Agüí" userId="77c247a0bf5d33d7" providerId="LiveId" clId="{A3084C8B-DDBA-468F-B748-8BA44EEEA98D}" dt="2021-09-25T15:59:33.088" v="652" actId="26606"/>
          <ac:picMkLst>
            <pc:docMk/>
            <pc:sldMk cId="428764050" sldId="283"/>
            <ac:picMk id="14" creationId="{969CEC9D-B1A1-427F-AB1F-5BB0DC27EB70}"/>
          </ac:picMkLst>
        </pc:picChg>
      </pc:sldChg>
      <pc:sldChg chg="modSp del mod ord">
        <pc:chgData name="Juan Agüí" userId="77c247a0bf5d33d7" providerId="LiveId" clId="{A3084C8B-DDBA-468F-B748-8BA44EEEA98D}" dt="2021-09-26T16:19:11.636" v="5850" actId="47"/>
        <pc:sldMkLst>
          <pc:docMk/>
          <pc:sldMk cId="797565141" sldId="284"/>
        </pc:sldMkLst>
        <pc:spChg chg="mod">
          <ac:chgData name="Juan Agüí" userId="77c247a0bf5d33d7" providerId="LiveId" clId="{A3084C8B-DDBA-468F-B748-8BA44EEEA98D}" dt="2021-09-25T18:17:42.027" v="1325" actId="20577"/>
          <ac:spMkLst>
            <pc:docMk/>
            <pc:sldMk cId="797565141" sldId="284"/>
            <ac:spMk id="4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797565141" sldId="284"/>
            <ac:spMk id="7" creationId="{00000000-0000-0000-0000-000000000000}"/>
          </ac:spMkLst>
        </pc:spChg>
        <pc:spChg chg="mod">
          <ac:chgData name="Juan Agüí" userId="77c247a0bf5d33d7" providerId="LiveId" clId="{A3084C8B-DDBA-468F-B748-8BA44EEEA98D}" dt="2021-09-25T18:17:52.064" v="1333" actId="20577"/>
          <ac:spMkLst>
            <pc:docMk/>
            <pc:sldMk cId="797565141" sldId="284"/>
            <ac:spMk id="16" creationId="{00000000-0000-0000-0000-000000000000}"/>
          </ac:spMkLst>
        </pc:spChg>
        <pc:spChg chg="mod">
          <ac:chgData name="Juan Agüí" userId="77c247a0bf5d33d7" providerId="LiveId" clId="{A3084C8B-DDBA-468F-B748-8BA44EEEA98D}" dt="2021-09-25T18:19:02.605" v="1427" actId="20577"/>
          <ac:spMkLst>
            <pc:docMk/>
            <pc:sldMk cId="797565141" sldId="284"/>
            <ac:spMk id="17" creationId="{00000000-0000-0000-0000-000000000000}"/>
          </ac:spMkLst>
        </pc:spChg>
        <pc:spChg chg="mod">
          <ac:chgData name="Juan Agüí" userId="77c247a0bf5d33d7" providerId="LiveId" clId="{A3084C8B-DDBA-468F-B748-8BA44EEEA98D}" dt="2021-09-25T18:17:55.083" v="1340" actId="20577"/>
          <ac:spMkLst>
            <pc:docMk/>
            <pc:sldMk cId="797565141" sldId="284"/>
            <ac:spMk id="18" creationId="{00000000-0000-0000-0000-000000000000}"/>
          </ac:spMkLst>
        </pc:spChg>
        <pc:spChg chg="mod">
          <ac:chgData name="Juan Agüí" userId="77c247a0bf5d33d7" providerId="LiveId" clId="{A3084C8B-DDBA-468F-B748-8BA44EEEA98D}" dt="2021-09-25T18:18:50.217" v="1396" actId="20577"/>
          <ac:spMkLst>
            <pc:docMk/>
            <pc:sldMk cId="797565141" sldId="284"/>
            <ac:spMk id="19" creationId="{00000000-0000-0000-0000-000000000000}"/>
          </ac:spMkLst>
        </pc:spChg>
      </pc:sldChg>
      <pc:sldChg chg="modSp mod">
        <pc:chgData name="Juan Agüí" userId="77c247a0bf5d33d7" providerId="LiveId" clId="{A3084C8B-DDBA-468F-B748-8BA44EEEA98D}" dt="2021-09-26T17:20:20.708" v="6676" actId="242"/>
        <pc:sldMkLst>
          <pc:docMk/>
          <pc:sldMk cId="2865494082" sldId="285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2865494082" sldId="285"/>
            <ac:spMk id="7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2865494082" sldId="285"/>
            <ac:spMk id="13" creationId="{00000000-0000-0000-0000-000000000000}"/>
          </ac:spMkLst>
        </pc:spChg>
        <pc:spChg chg="mod">
          <ac:chgData name="Juan Agüí" userId="77c247a0bf5d33d7" providerId="LiveId" clId="{A3084C8B-DDBA-468F-B748-8BA44EEEA98D}" dt="2021-09-26T17:20:20.708" v="6676" actId="242"/>
          <ac:spMkLst>
            <pc:docMk/>
            <pc:sldMk cId="2865494082" sldId="285"/>
            <ac:spMk id="14" creationId="{00000000-0000-0000-0000-000000000000}"/>
          </ac:spMkLst>
        </pc:spChg>
      </pc:sldChg>
      <pc:sldChg chg="modSp del">
        <pc:chgData name="Juan Agüí" userId="77c247a0bf5d33d7" providerId="LiveId" clId="{A3084C8B-DDBA-468F-B748-8BA44EEEA98D}" dt="2021-09-26T09:32:03.923" v="1770" actId="47"/>
        <pc:sldMkLst>
          <pc:docMk/>
          <pc:sldMk cId="3839601310" sldId="286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3839601310" sldId="286"/>
            <ac:spMk id="4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3839601310" sldId="286"/>
            <ac:spMk id="42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3839601310" sldId="286"/>
            <ac:spMk id="44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3839601310" sldId="286"/>
            <ac:spMk id="47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3839601310" sldId="286"/>
            <ac:spMk id="48" creationId="{00000000-0000-0000-0000-000000000000}"/>
          </ac:spMkLst>
        </pc:spChg>
      </pc:sldChg>
      <pc:sldChg chg="modSp del">
        <pc:chgData name="Juan Agüí" userId="77c247a0bf5d33d7" providerId="LiveId" clId="{A3084C8B-DDBA-468F-B748-8BA44EEEA98D}" dt="2021-09-26T09:32:04.539" v="1771" actId="47"/>
        <pc:sldMkLst>
          <pc:docMk/>
          <pc:sldMk cId="2074588112" sldId="287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2074588112" sldId="287"/>
            <ac:spMk id="7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2074588112" sldId="287"/>
            <ac:spMk id="12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2074588112" sldId="287"/>
            <ac:spMk id="13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2074588112" sldId="287"/>
            <ac:spMk id="14" creationId="{00000000-0000-0000-0000-000000000000}"/>
          </ac:spMkLst>
        </pc:spChg>
      </pc:sldChg>
      <pc:sldChg chg="modSp del">
        <pc:chgData name="Juan Agüí" userId="77c247a0bf5d33d7" providerId="LiveId" clId="{A3084C8B-DDBA-468F-B748-8BA44EEEA98D}" dt="2021-09-26T09:32:05.593" v="1773" actId="47"/>
        <pc:sldMkLst>
          <pc:docMk/>
          <pc:sldMk cId="596772205" sldId="288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596772205" sldId="288"/>
            <ac:spMk id="6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596772205" sldId="288"/>
            <ac:spMk id="12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596772205" sldId="288"/>
            <ac:spMk id="13" creationId="{00000000-0000-0000-0000-000000000000}"/>
          </ac:spMkLst>
        </pc:spChg>
      </pc:sldChg>
      <pc:sldChg chg="modSp del">
        <pc:chgData name="Juan Agüí" userId="77c247a0bf5d33d7" providerId="LiveId" clId="{A3084C8B-DDBA-468F-B748-8BA44EEEA98D}" dt="2021-09-26T09:32:04.855" v="1772" actId="47"/>
        <pc:sldMkLst>
          <pc:docMk/>
          <pc:sldMk cId="2194277282" sldId="289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2194277282" sldId="289"/>
            <ac:spMk id="2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2194277282" sldId="289"/>
            <ac:spMk id="5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2194277282" sldId="289"/>
            <ac:spMk id="6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2194277282" sldId="289"/>
            <ac:spMk id="7" creationId="{00000000-0000-0000-0000-000000000000}"/>
          </ac:spMkLst>
        </pc:spChg>
      </pc:sldChg>
      <pc:sldChg chg="modSp del">
        <pc:chgData name="Juan Agüí" userId="77c247a0bf5d33d7" providerId="LiveId" clId="{A3084C8B-DDBA-468F-B748-8BA44EEEA98D}" dt="2021-09-26T09:32:06.110" v="1774" actId="47"/>
        <pc:sldMkLst>
          <pc:docMk/>
          <pc:sldMk cId="1447132954" sldId="290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1447132954" sldId="290"/>
            <ac:spMk id="2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1447132954" sldId="290"/>
            <ac:spMk id="6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1447132954" sldId="290"/>
            <ac:spMk id="7" creationId="{00000000-0000-0000-0000-000000000000}"/>
          </ac:spMkLst>
        </pc:spChg>
      </pc:sldChg>
      <pc:sldChg chg="modSp del">
        <pc:chgData name="Juan Agüí" userId="77c247a0bf5d33d7" providerId="LiveId" clId="{A3084C8B-DDBA-468F-B748-8BA44EEEA98D}" dt="2021-09-26T09:32:07.271" v="1775" actId="47"/>
        <pc:sldMkLst>
          <pc:docMk/>
          <pc:sldMk cId="1362214243" sldId="291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1362214243" sldId="291"/>
            <ac:spMk id="9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1362214243" sldId="291"/>
            <ac:spMk id="10" creationId="{00000000-0000-0000-0000-000000000000}"/>
          </ac:spMkLst>
        </pc:spChg>
      </pc:sldChg>
      <pc:sldChg chg="modSp del">
        <pc:chgData name="Juan Agüí" userId="77c247a0bf5d33d7" providerId="LiveId" clId="{A3084C8B-DDBA-468F-B748-8BA44EEEA98D}" dt="2021-09-26T09:32:07.778" v="1776" actId="47"/>
        <pc:sldMkLst>
          <pc:docMk/>
          <pc:sldMk cId="3424255067" sldId="292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3424255067" sldId="292"/>
            <ac:spMk id="4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3424255067" sldId="292"/>
            <ac:spMk id="5" creationId="{00000000-0000-0000-0000-000000000000}"/>
          </ac:spMkLst>
        </pc:spChg>
      </pc:sldChg>
      <pc:sldChg chg="modSp del">
        <pc:chgData name="Juan Agüí" userId="77c247a0bf5d33d7" providerId="LiveId" clId="{A3084C8B-DDBA-468F-B748-8BA44EEEA98D}" dt="2021-09-26T09:32:08.477" v="1777" actId="47"/>
        <pc:sldMkLst>
          <pc:docMk/>
          <pc:sldMk cId="4256519489" sldId="293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4256519489" sldId="293"/>
            <ac:spMk id="3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4256519489" sldId="293"/>
            <ac:spMk id="5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4256519489" sldId="293"/>
            <ac:spMk id="6" creationId="{00000000-0000-0000-0000-000000000000}"/>
          </ac:spMkLst>
        </pc:spChg>
      </pc:sldChg>
      <pc:sldChg chg="modSp del">
        <pc:chgData name="Juan Agüí" userId="77c247a0bf5d33d7" providerId="LiveId" clId="{A3084C8B-DDBA-468F-B748-8BA44EEEA98D}" dt="2021-09-26T09:32:08.893" v="1778" actId="47"/>
        <pc:sldMkLst>
          <pc:docMk/>
          <pc:sldMk cId="642687463" sldId="294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642687463" sldId="294"/>
            <ac:spMk id="4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642687463" sldId="294"/>
            <ac:spMk id="5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642687463" sldId="294"/>
            <ac:spMk id="6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642687463" sldId="294"/>
            <ac:spMk id="7" creationId="{00000000-0000-0000-0000-000000000000}"/>
          </ac:spMkLst>
        </pc:spChg>
      </pc:sldChg>
      <pc:sldChg chg="modSp del">
        <pc:chgData name="Juan Agüí" userId="77c247a0bf5d33d7" providerId="LiveId" clId="{A3084C8B-DDBA-468F-B748-8BA44EEEA98D}" dt="2021-09-26T09:32:09.647" v="1779" actId="47"/>
        <pc:sldMkLst>
          <pc:docMk/>
          <pc:sldMk cId="3191434881" sldId="295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3191434881" sldId="295"/>
            <ac:spMk id="2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3191434881" sldId="295"/>
            <ac:spMk id="6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3191434881" sldId="295"/>
            <ac:spMk id="7" creationId="{00000000-0000-0000-0000-000000000000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3191434881" sldId="295"/>
            <ac:spMk id="8" creationId="{00000000-0000-0000-0000-000000000000}"/>
          </ac:spMkLst>
        </pc:spChg>
      </pc:sldChg>
      <pc:sldChg chg="delSp modSp add mod modClrScheme chgLayout">
        <pc:chgData name="Juan Agüí" userId="77c247a0bf5d33d7" providerId="LiveId" clId="{A3084C8B-DDBA-468F-B748-8BA44EEEA98D}" dt="2021-09-26T09:29:39.652" v="1719" actId="20577"/>
        <pc:sldMkLst>
          <pc:docMk/>
          <pc:sldMk cId="3257910907" sldId="296"/>
        </pc:sldMkLst>
        <pc:spChg chg="mod ord">
          <ac:chgData name="Juan Agüí" userId="77c247a0bf5d33d7" providerId="LiveId" clId="{A3084C8B-DDBA-468F-B748-8BA44EEEA98D}" dt="2021-09-26T09:29:39.652" v="1719" actId="20577"/>
          <ac:spMkLst>
            <pc:docMk/>
            <pc:sldMk cId="3257910907" sldId="296"/>
            <ac:spMk id="9" creationId="{00000000-0000-0000-0000-000000000000}"/>
          </ac:spMkLst>
        </pc:spChg>
        <pc:spChg chg="del mod ord">
          <ac:chgData name="Juan Agüí" userId="77c247a0bf5d33d7" providerId="LiveId" clId="{A3084C8B-DDBA-468F-B748-8BA44EEEA98D}" dt="2021-09-25T17:17:08.359" v="830" actId="478"/>
          <ac:spMkLst>
            <pc:docMk/>
            <pc:sldMk cId="3257910907" sldId="296"/>
            <ac:spMk id="10" creationId="{00000000-0000-0000-0000-000000000000}"/>
          </ac:spMkLst>
        </pc:spChg>
      </pc:sldChg>
      <pc:sldChg chg="modSp new mod">
        <pc:chgData name="Juan Agüí" userId="77c247a0bf5d33d7" providerId="LiveId" clId="{A3084C8B-DDBA-468F-B748-8BA44EEEA98D}" dt="2021-09-26T09:51:21.946" v="2220" actId="20577"/>
        <pc:sldMkLst>
          <pc:docMk/>
          <pc:sldMk cId="802203390" sldId="297"/>
        </pc:sldMkLst>
        <pc:spChg chg="mod">
          <ac:chgData name="Juan Agüí" userId="77c247a0bf5d33d7" providerId="LiveId" clId="{A3084C8B-DDBA-468F-B748-8BA44EEEA98D}" dt="2021-09-25T17:47:26.398" v="1227"/>
          <ac:spMkLst>
            <pc:docMk/>
            <pc:sldMk cId="802203390" sldId="297"/>
            <ac:spMk id="2" creationId="{786CEE83-047B-4F7C-B2D1-0211F53124AB}"/>
          </ac:spMkLst>
        </pc:spChg>
        <pc:spChg chg="mod">
          <ac:chgData name="Juan Agüí" userId="77c247a0bf5d33d7" providerId="LiveId" clId="{A3084C8B-DDBA-468F-B748-8BA44EEEA98D}" dt="2021-09-26T09:51:21.946" v="2220" actId="20577"/>
          <ac:spMkLst>
            <pc:docMk/>
            <pc:sldMk cId="802203390" sldId="297"/>
            <ac:spMk id="3" creationId="{643D8ED2-3FB3-4691-B262-4E91CDD78E9B}"/>
          </ac:spMkLst>
        </pc:spChg>
        <pc:spChg chg="mod">
          <ac:chgData name="Juan Agüí" userId="77c247a0bf5d33d7" providerId="LiveId" clId="{A3084C8B-DDBA-468F-B748-8BA44EEEA98D}" dt="2021-09-25T17:47:26.398" v="1227"/>
          <ac:spMkLst>
            <pc:docMk/>
            <pc:sldMk cId="802203390" sldId="297"/>
            <ac:spMk id="4" creationId="{E59B6B5B-F6E1-4492-9823-59F0ED507290}"/>
          </ac:spMkLst>
        </pc:spChg>
      </pc:sldChg>
      <pc:sldChg chg="addSp delSp modSp add mod modClrScheme chgLayout">
        <pc:chgData name="Juan Agüí" userId="77c247a0bf5d33d7" providerId="LiveId" clId="{A3084C8B-DDBA-468F-B748-8BA44EEEA98D}" dt="2021-09-26T09:37:24.448" v="2005" actId="20577"/>
        <pc:sldMkLst>
          <pc:docMk/>
          <pc:sldMk cId="345066270" sldId="298"/>
        </pc:sldMkLst>
        <pc:spChg chg="mod ord">
          <ac:chgData name="Juan Agüí" userId="77c247a0bf5d33d7" providerId="LiveId" clId="{A3084C8B-DDBA-468F-B748-8BA44EEEA98D}" dt="2021-09-25T18:10:50.092" v="1256" actId="700"/>
          <ac:spMkLst>
            <pc:docMk/>
            <pc:sldMk cId="345066270" sldId="298"/>
            <ac:spMk id="3" creationId="{00000000-0000-0000-0000-000000000000}"/>
          </ac:spMkLst>
        </pc:spChg>
        <pc:spChg chg="mod ord">
          <ac:chgData name="Juan Agüí" userId="77c247a0bf5d33d7" providerId="LiveId" clId="{A3084C8B-DDBA-468F-B748-8BA44EEEA98D}" dt="2021-09-26T09:37:24.448" v="2005" actId="20577"/>
          <ac:spMkLst>
            <pc:docMk/>
            <pc:sldMk cId="345066270" sldId="298"/>
            <ac:spMk id="7" creationId="{0FBE3F5A-4D8F-4576-914D-34118CAB67DF}"/>
          </ac:spMkLst>
        </pc:spChg>
        <pc:spChg chg="add del">
          <ac:chgData name="Juan Agüí" userId="77c247a0bf5d33d7" providerId="LiveId" clId="{A3084C8B-DDBA-468F-B748-8BA44EEEA98D}" dt="2021-09-25T17:27:02.835" v="939" actId="22"/>
          <ac:spMkLst>
            <pc:docMk/>
            <pc:sldMk cId="345066270" sldId="298"/>
            <ac:spMk id="8" creationId="{36F3C240-1134-4DEC-A63F-84B07F18E468}"/>
          </ac:spMkLst>
        </pc:spChg>
        <pc:spChg chg="add mod">
          <ac:chgData name="Juan Agüí" userId="77c247a0bf5d33d7" providerId="LiveId" clId="{A3084C8B-DDBA-468F-B748-8BA44EEEA98D}" dt="2021-09-25T18:10:55.712" v="1257" actId="1076"/>
          <ac:spMkLst>
            <pc:docMk/>
            <pc:sldMk cId="345066270" sldId="298"/>
            <ac:spMk id="9" creationId="{4A10B9E7-7FCE-4144-8289-1AC0E0B9AF81}"/>
          </ac:spMkLst>
        </pc:spChg>
        <pc:spChg chg="mod ord">
          <ac:chgData name="Juan Agüí" userId="77c247a0bf5d33d7" providerId="LiveId" clId="{A3084C8B-DDBA-468F-B748-8BA44EEEA98D}" dt="2021-09-25T18:10:50.092" v="1256" actId="700"/>
          <ac:spMkLst>
            <pc:docMk/>
            <pc:sldMk cId="345066270" sldId="298"/>
            <ac:spMk id="12" creationId="{00000000-0000-0000-0000-000000000000}"/>
          </ac:spMkLst>
        </pc:spChg>
        <pc:picChg chg="mod ord modCrop">
          <ac:chgData name="Juan Agüí" userId="77c247a0bf5d33d7" providerId="LiveId" clId="{A3084C8B-DDBA-468F-B748-8BA44EEEA98D}" dt="2021-09-25T18:10:50.092" v="1256" actId="700"/>
          <ac:picMkLst>
            <pc:docMk/>
            <pc:sldMk cId="345066270" sldId="298"/>
            <ac:picMk id="10" creationId="{AD226186-2D1B-4EE4-A8ED-FBC3D4343AB4}"/>
          </ac:picMkLst>
        </pc:picChg>
      </pc:sldChg>
      <pc:sldChg chg="addSp delSp modSp add mod">
        <pc:chgData name="Juan Agüí" userId="77c247a0bf5d33d7" providerId="LiveId" clId="{A3084C8B-DDBA-468F-B748-8BA44EEEA98D}" dt="2021-09-26T09:54:24.396" v="2278" actId="20577"/>
        <pc:sldMkLst>
          <pc:docMk/>
          <pc:sldMk cId="2112411926" sldId="299"/>
        </pc:sldMkLst>
        <pc:spChg chg="mod">
          <ac:chgData name="Juan Agüí" userId="77c247a0bf5d33d7" providerId="LiveId" clId="{A3084C8B-DDBA-468F-B748-8BA44EEEA98D}" dt="2021-09-26T09:54:24.396" v="2278" actId="20577"/>
          <ac:spMkLst>
            <pc:docMk/>
            <pc:sldMk cId="2112411926" sldId="299"/>
            <ac:spMk id="7" creationId="{0FBE3F5A-4D8F-4576-914D-34118CAB67DF}"/>
          </ac:spMkLst>
        </pc:spChg>
        <pc:spChg chg="del">
          <ac:chgData name="Juan Agüí" userId="77c247a0bf5d33d7" providerId="LiveId" clId="{A3084C8B-DDBA-468F-B748-8BA44EEEA98D}" dt="2021-09-26T09:50:45.839" v="2218" actId="478"/>
          <ac:spMkLst>
            <pc:docMk/>
            <pc:sldMk cId="2112411926" sldId="299"/>
            <ac:spMk id="9" creationId="{4A10B9E7-7FCE-4144-8289-1AC0E0B9AF81}"/>
          </ac:spMkLst>
        </pc:spChg>
        <pc:spChg chg="mod">
          <ac:chgData name="Juan Agüí" userId="77c247a0bf5d33d7" providerId="LiveId" clId="{A3084C8B-DDBA-468F-B748-8BA44EEEA98D}" dt="2021-09-26T09:51:06.599" v="2219" actId="20577"/>
          <ac:spMkLst>
            <pc:docMk/>
            <pc:sldMk cId="2112411926" sldId="299"/>
            <ac:spMk id="12" creationId="{00000000-0000-0000-0000-000000000000}"/>
          </ac:spMkLst>
        </pc:spChg>
        <pc:picChg chg="add del mod">
          <ac:chgData name="Juan Agüí" userId="77c247a0bf5d33d7" providerId="LiveId" clId="{A3084C8B-DDBA-468F-B748-8BA44EEEA98D}" dt="2021-09-26T09:46:09.184" v="2023"/>
          <ac:picMkLst>
            <pc:docMk/>
            <pc:sldMk cId="2112411926" sldId="299"/>
            <ac:picMk id="4" creationId="{9963772E-DF92-477F-AD59-5194058F0902}"/>
          </ac:picMkLst>
        </pc:picChg>
        <pc:picChg chg="mod modCrop">
          <ac:chgData name="Juan Agüí" userId="77c247a0bf5d33d7" providerId="LiveId" clId="{A3084C8B-DDBA-468F-B748-8BA44EEEA98D}" dt="2021-09-26T09:47:48.058" v="2034" actId="18131"/>
          <ac:picMkLst>
            <pc:docMk/>
            <pc:sldMk cId="2112411926" sldId="299"/>
            <ac:picMk id="10" creationId="{AD226186-2D1B-4EE4-A8ED-FBC3D4343AB4}"/>
          </ac:picMkLst>
        </pc:picChg>
      </pc:sldChg>
      <pc:sldChg chg="modSp add del mod ord">
        <pc:chgData name="Juan Agüí" userId="77c247a0bf5d33d7" providerId="LiveId" clId="{A3084C8B-DDBA-468F-B748-8BA44EEEA98D}" dt="2021-09-26T16:06:49.540" v="5683" actId="47"/>
        <pc:sldMkLst>
          <pc:docMk/>
          <pc:sldMk cId="385256059" sldId="300"/>
        </pc:sldMkLst>
        <pc:spChg chg="mod">
          <ac:chgData name="Juan Agüí" userId="77c247a0bf5d33d7" providerId="LiveId" clId="{A3084C8B-DDBA-468F-B748-8BA44EEEA98D}" dt="2021-09-26T09:33:47.503" v="1840" actId="20577"/>
          <ac:spMkLst>
            <pc:docMk/>
            <pc:sldMk cId="385256059" sldId="300"/>
            <ac:spMk id="9" creationId="{00000000-0000-0000-0000-000000000000}"/>
          </ac:spMkLst>
        </pc:spChg>
      </pc:sldChg>
      <pc:sldChg chg="modSp new mod">
        <pc:chgData name="Juan Agüí" userId="77c247a0bf5d33d7" providerId="LiveId" clId="{A3084C8B-DDBA-468F-B748-8BA44EEEA98D}" dt="2021-09-26T09:29:44.700" v="1722" actId="20577"/>
        <pc:sldMkLst>
          <pc:docMk/>
          <pc:sldMk cId="343390282" sldId="301"/>
        </pc:sldMkLst>
        <pc:spChg chg="mod">
          <ac:chgData name="Juan Agüí" userId="77c247a0bf5d33d7" providerId="LiveId" clId="{A3084C8B-DDBA-468F-B748-8BA44EEEA98D}" dt="2021-09-26T09:29:44.700" v="1722" actId="20577"/>
          <ac:spMkLst>
            <pc:docMk/>
            <pc:sldMk cId="343390282" sldId="301"/>
            <ac:spMk id="2" creationId="{C9277EC6-CF15-4AD9-A844-41DFF850A309}"/>
          </ac:spMkLst>
        </pc:spChg>
      </pc:sldChg>
      <pc:sldChg chg="addSp delSp modSp new mod chgLayout">
        <pc:chgData name="Juan Agüí" userId="77c247a0bf5d33d7" providerId="LiveId" clId="{A3084C8B-DDBA-468F-B748-8BA44EEEA98D}" dt="2021-09-26T14:47:38.659" v="4395" actId="122"/>
        <pc:sldMkLst>
          <pc:docMk/>
          <pc:sldMk cId="1517978599" sldId="302"/>
        </pc:sldMkLst>
        <pc:spChg chg="del mod ord">
          <ac:chgData name="Juan Agüí" userId="77c247a0bf5d33d7" providerId="LiveId" clId="{A3084C8B-DDBA-468F-B748-8BA44EEEA98D}" dt="2021-09-26T09:28:49.601" v="1668" actId="700"/>
          <ac:spMkLst>
            <pc:docMk/>
            <pc:sldMk cId="1517978599" sldId="302"/>
            <ac:spMk id="2" creationId="{91E85D3E-8536-4C76-9494-7DA32F4662D7}"/>
          </ac:spMkLst>
        </pc:spChg>
        <pc:spChg chg="del mod ord">
          <ac:chgData name="Juan Agüí" userId="77c247a0bf5d33d7" providerId="LiveId" clId="{A3084C8B-DDBA-468F-B748-8BA44EEEA98D}" dt="2021-09-26T09:28:49.601" v="1668" actId="700"/>
          <ac:spMkLst>
            <pc:docMk/>
            <pc:sldMk cId="1517978599" sldId="302"/>
            <ac:spMk id="3" creationId="{35D225C9-1277-4740-A7EE-99DAC03EB23A}"/>
          </ac:spMkLst>
        </pc:spChg>
        <pc:spChg chg="del mod ord">
          <ac:chgData name="Juan Agüí" userId="77c247a0bf5d33d7" providerId="LiveId" clId="{A3084C8B-DDBA-468F-B748-8BA44EEEA98D}" dt="2021-09-26T09:28:49.601" v="1668" actId="700"/>
          <ac:spMkLst>
            <pc:docMk/>
            <pc:sldMk cId="1517978599" sldId="302"/>
            <ac:spMk id="4" creationId="{D94C209F-1A2B-42FE-902C-37ED08556860}"/>
          </ac:spMkLst>
        </pc:spChg>
        <pc:spChg chg="del mod ord">
          <ac:chgData name="Juan Agüí" userId="77c247a0bf5d33d7" providerId="LiveId" clId="{A3084C8B-DDBA-468F-B748-8BA44EEEA98D}" dt="2021-09-26T09:28:49.601" v="1668" actId="700"/>
          <ac:spMkLst>
            <pc:docMk/>
            <pc:sldMk cId="1517978599" sldId="302"/>
            <ac:spMk id="5" creationId="{0AA518F1-B1F9-4E94-A0E8-F8E5EF665FF5}"/>
          </ac:spMkLst>
        </pc:spChg>
        <pc:spChg chg="del mod ord">
          <ac:chgData name="Juan Agüí" userId="77c247a0bf5d33d7" providerId="LiveId" clId="{A3084C8B-DDBA-468F-B748-8BA44EEEA98D}" dt="2021-09-26T09:28:49.601" v="1668" actId="700"/>
          <ac:spMkLst>
            <pc:docMk/>
            <pc:sldMk cId="1517978599" sldId="302"/>
            <ac:spMk id="6" creationId="{C8A13074-3F93-4FDF-A33D-75E9E0264DF1}"/>
          </ac:spMkLst>
        </pc:spChg>
        <pc:spChg chg="mod ord">
          <ac:chgData name="Juan Agüí" userId="77c247a0bf5d33d7" providerId="LiveId" clId="{A3084C8B-DDBA-468F-B748-8BA44EEEA98D}" dt="2021-09-26T09:28:49.601" v="1668" actId="700"/>
          <ac:spMkLst>
            <pc:docMk/>
            <pc:sldMk cId="1517978599" sldId="302"/>
            <ac:spMk id="7" creationId="{817505B9-E48D-4BE2-BF0B-A7D512D16FA9}"/>
          </ac:spMkLst>
        </pc:spChg>
        <pc:spChg chg="add mod ord">
          <ac:chgData name="Juan Agüí" userId="77c247a0bf5d33d7" providerId="LiveId" clId="{A3084C8B-DDBA-468F-B748-8BA44EEEA98D}" dt="2021-09-26T14:35:48.085" v="3994" actId="20577"/>
          <ac:spMkLst>
            <pc:docMk/>
            <pc:sldMk cId="1517978599" sldId="302"/>
            <ac:spMk id="8" creationId="{2BE8A8F1-DAEA-4B8B-A2C9-9C45AB26CF90}"/>
          </ac:spMkLst>
        </pc:spChg>
        <pc:spChg chg="add mod ord">
          <ac:chgData name="Juan Agüí" userId="77c247a0bf5d33d7" providerId="LiveId" clId="{A3084C8B-DDBA-468F-B748-8BA44EEEA98D}" dt="2021-09-26T14:47:34.766" v="4393" actId="122"/>
          <ac:spMkLst>
            <pc:docMk/>
            <pc:sldMk cId="1517978599" sldId="302"/>
            <ac:spMk id="9" creationId="{9FB4A275-F851-48BE-8BE9-0B0EE4BBCDEA}"/>
          </ac:spMkLst>
        </pc:spChg>
        <pc:spChg chg="add mod ord">
          <ac:chgData name="Juan Agüí" userId="77c247a0bf5d33d7" providerId="LiveId" clId="{A3084C8B-DDBA-468F-B748-8BA44EEEA98D}" dt="2021-09-26T14:41:30.626" v="4346" actId="20577"/>
          <ac:spMkLst>
            <pc:docMk/>
            <pc:sldMk cId="1517978599" sldId="302"/>
            <ac:spMk id="10" creationId="{16FB009D-D3E2-46A2-A4C2-8BFA0E3E53E8}"/>
          </ac:spMkLst>
        </pc:spChg>
        <pc:spChg chg="add mod ord">
          <ac:chgData name="Juan Agüí" userId="77c247a0bf5d33d7" providerId="LiveId" clId="{A3084C8B-DDBA-468F-B748-8BA44EEEA98D}" dt="2021-09-26T14:47:38.659" v="4395" actId="122"/>
          <ac:spMkLst>
            <pc:docMk/>
            <pc:sldMk cId="1517978599" sldId="302"/>
            <ac:spMk id="11" creationId="{7C6441EA-54EE-45DD-A832-02574978B59E}"/>
          </ac:spMkLst>
        </pc:spChg>
        <pc:spChg chg="add mod ord">
          <ac:chgData name="Juan Agüí" userId="77c247a0bf5d33d7" providerId="LiveId" clId="{A3084C8B-DDBA-468F-B748-8BA44EEEA98D}" dt="2021-09-26T14:42:08.537" v="4390"/>
          <ac:spMkLst>
            <pc:docMk/>
            <pc:sldMk cId="1517978599" sldId="302"/>
            <ac:spMk id="12" creationId="{7F069CDA-9D29-4526-AE35-BBC61614CBBB}"/>
          </ac:spMkLst>
        </pc:spChg>
        <pc:spChg chg="add mod ord">
          <ac:chgData name="Juan Agüí" userId="77c247a0bf5d33d7" providerId="LiveId" clId="{A3084C8B-DDBA-468F-B748-8BA44EEEA98D}" dt="2021-09-26T14:47:36.901" v="4394" actId="122"/>
          <ac:spMkLst>
            <pc:docMk/>
            <pc:sldMk cId="1517978599" sldId="302"/>
            <ac:spMk id="13" creationId="{131F31E7-5E01-44CA-849C-B39604C88506}"/>
          </ac:spMkLst>
        </pc:spChg>
        <pc:spChg chg="add mod ord">
          <ac:chgData name="Juan Agüí" userId="77c247a0bf5d33d7" providerId="LiveId" clId="{A3084C8B-DDBA-468F-B748-8BA44EEEA98D}" dt="2021-09-26T14:42:03.661" v="4388" actId="20577"/>
          <ac:spMkLst>
            <pc:docMk/>
            <pc:sldMk cId="1517978599" sldId="302"/>
            <ac:spMk id="14" creationId="{1637CC23-0B35-4D9B-A2A3-B072CBB6F7C9}"/>
          </ac:spMkLst>
        </pc:spChg>
      </pc:sldChg>
      <pc:sldChg chg="addSp delSp modSp new del mod">
        <pc:chgData name="Juan Agüí" userId="77c247a0bf5d33d7" providerId="LiveId" clId="{A3084C8B-DDBA-468F-B748-8BA44EEEA98D}" dt="2021-09-26T15:25:57.157" v="5462" actId="47"/>
        <pc:sldMkLst>
          <pc:docMk/>
          <pc:sldMk cId="613891158" sldId="303"/>
        </pc:sldMkLst>
        <pc:spChg chg="mod">
          <ac:chgData name="Juan Agüí" userId="77c247a0bf5d33d7" providerId="LiveId" clId="{A3084C8B-DDBA-468F-B748-8BA44EEEA98D}" dt="2021-09-26T14:48:25.708" v="4398" actId="20577"/>
          <ac:spMkLst>
            <pc:docMk/>
            <pc:sldMk cId="613891158" sldId="303"/>
            <ac:spMk id="2" creationId="{C6A88DBF-30D3-4DB0-BF36-3EBB2E5D0F32}"/>
          </ac:spMkLst>
        </pc:spChg>
        <pc:spChg chg="mod">
          <ac:chgData name="Juan Agüí" userId="77c247a0bf5d33d7" providerId="LiveId" clId="{A3084C8B-DDBA-468F-B748-8BA44EEEA98D}" dt="2021-09-26T09:20:20.102" v="1502"/>
          <ac:spMkLst>
            <pc:docMk/>
            <pc:sldMk cId="613891158" sldId="303"/>
            <ac:spMk id="4" creationId="{ED6F64CB-10ED-4C3E-BAEB-42E9208EE30D}"/>
          </ac:spMkLst>
        </pc:spChg>
        <pc:picChg chg="add del mod">
          <ac:chgData name="Juan Agüí" userId="77c247a0bf5d33d7" providerId="LiveId" clId="{A3084C8B-DDBA-468F-B748-8BA44EEEA98D}" dt="2021-09-26T10:00:42.849" v="2305"/>
          <ac:picMkLst>
            <pc:docMk/>
            <pc:sldMk cId="613891158" sldId="303"/>
            <ac:picMk id="5" creationId="{D7521260-E7FA-4740-B420-844926CE0C74}"/>
          </ac:picMkLst>
        </pc:picChg>
        <pc:picChg chg="add del mod">
          <ac:chgData name="Juan Agüí" userId="77c247a0bf5d33d7" providerId="LiveId" clId="{A3084C8B-DDBA-468F-B748-8BA44EEEA98D}" dt="2021-09-26T10:01:33.155" v="2313" actId="22"/>
          <ac:picMkLst>
            <pc:docMk/>
            <pc:sldMk cId="613891158" sldId="303"/>
            <ac:picMk id="7" creationId="{E65BE383-5F3C-4653-ABD6-71440FA1805F}"/>
          </ac:picMkLst>
        </pc:picChg>
        <pc:picChg chg="add del">
          <ac:chgData name="Juan Agüí" userId="77c247a0bf5d33d7" providerId="LiveId" clId="{A3084C8B-DDBA-468F-B748-8BA44EEEA98D}" dt="2021-09-26T10:01:31.791" v="2312" actId="22"/>
          <ac:picMkLst>
            <pc:docMk/>
            <pc:sldMk cId="613891158" sldId="303"/>
            <ac:picMk id="9" creationId="{635063BA-FC3E-4527-8AA8-E9283F0E9097}"/>
          </ac:picMkLst>
        </pc:picChg>
      </pc:sldChg>
      <pc:sldChg chg="modSp add mod ord">
        <pc:chgData name="Juan Agüí" userId="77c247a0bf5d33d7" providerId="LiveId" clId="{A3084C8B-DDBA-468F-B748-8BA44EEEA98D}" dt="2021-09-26T09:31:33.202" v="1765" actId="20577"/>
        <pc:sldMkLst>
          <pc:docMk/>
          <pc:sldMk cId="4234692871" sldId="304"/>
        </pc:sldMkLst>
        <pc:spChg chg="mod">
          <ac:chgData name="Juan Agüí" userId="77c247a0bf5d33d7" providerId="LiveId" clId="{A3084C8B-DDBA-468F-B748-8BA44EEEA98D}" dt="2021-09-26T09:31:33.202" v="1765" actId="20577"/>
          <ac:spMkLst>
            <pc:docMk/>
            <pc:sldMk cId="4234692871" sldId="304"/>
            <ac:spMk id="2" creationId="{C9277EC6-CF15-4AD9-A844-41DFF850A309}"/>
          </ac:spMkLst>
        </pc:spChg>
      </pc:sldChg>
      <pc:sldChg chg="modSp add del mod">
        <pc:chgData name="Juan Agüí" userId="77c247a0bf5d33d7" providerId="LiveId" clId="{A3084C8B-DDBA-468F-B748-8BA44EEEA98D}" dt="2021-09-26T16:06:53.971" v="5684" actId="47"/>
        <pc:sldMkLst>
          <pc:docMk/>
          <pc:sldMk cId="3081236793" sldId="305"/>
        </pc:sldMkLst>
        <pc:spChg chg="mod">
          <ac:chgData name="Juan Agüí" userId="77c247a0bf5d33d7" providerId="LiveId" clId="{A3084C8B-DDBA-468F-B748-8BA44EEEA98D}" dt="2021-09-26T09:33:54.633" v="1845" actId="20577"/>
          <ac:spMkLst>
            <pc:docMk/>
            <pc:sldMk cId="3081236793" sldId="305"/>
            <ac:spMk id="9" creationId="{00000000-0000-0000-0000-000000000000}"/>
          </ac:spMkLst>
        </pc:spChg>
      </pc:sldChg>
      <pc:sldChg chg="modSp add del mod ord">
        <pc:chgData name="Juan Agüí" userId="77c247a0bf5d33d7" providerId="LiveId" clId="{A3084C8B-DDBA-468F-B748-8BA44EEEA98D}" dt="2021-09-26T16:35:23.400" v="6309" actId="47"/>
        <pc:sldMkLst>
          <pc:docMk/>
          <pc:sldMk cId="1601326306" sldId="306"/>
        </pc:sldMkLst>
        <pc:spChg chg="mod">
          <ac:chgData name="Juan Agüí" userId="77c247a0bf5d33d7" providerId="LiveId" clId="{A3084C8B-DDBA-468F-B748-8BA44EEEA98D}" dt="2021-09-26T09:31:27.944" v="1760" actId="20577"/>
          <ac:spMkLst>
            <pc:docMk/>
            <pc:sldMk cId="1601326306" sldId="306"/>
            <ac:spMk id="9" creationId="{00000000-0000-0000-0000-000000000000}"/>
          </ac:spMkLst>
        </pc:spChg>
      </pc:sldChg>
      <pc:sldChg chg="modSp add mod ord">
        <pc:chgData name="Juan Agüí" userId="77c247a0bf5d33d7" providerId="LiveId" clId="{A3084C8B-DDBA-468F-B748-8BA44EEEA98D}" dt="2021-09-26T17:19:08.243" v="6607" actId="20577"/>
        <pc:sldMkLst>
          <pc:docMk/>
          <pc:sldMk cId="38329979" sldId="307"/>
        </pc:sldMkLst>
        <pc:spChg chg="mod">
          <ac:chgData name="Juan Agüí" userId="77c247a0bf5d33d7" providerId="LiveId" clId="{A3084C8B-DDBA-468F-B748-8BA44EEEA98D}" dt="2021-09-26T17:19:08.243" v="6607" actId="20577"/>
          <ac:spMkLst>
            <pc:docMk/>
            <pc:sldMk cId="38329979" sldId="307"/>
            <ac:spMk id="9" creationId="{00000000-0000-0000-0000-000000000000}"/>
          </ac:spMkLst>
        </pc:spChg>
      </pc:sldChg>
      <pc:sldChg chg="modSp add mod">
        <pc:chgData name="Juan Agüí" userId="77c247a0bf5d33d7" providerId="LiveId" clId="{A3084C8B-DDBA-468F-B748-8BA44EEEA98D}" dt="2021-09-26T17:16:57.078" v="6592" actId="20577"/>
        <pc:sldMkLst>
          <pc:docMk/>
          <pc:sldMk cId="1282788016" sldId="308"/>
        </pc:sldMkLst>
        <pc:spChg chg="mod">
          <ac:chgData name="Juan Agüí" userId="77c247a0bf5d33d7" providerId="LiveId" clId="{A3084C8B-DDBA-468F-B748-8BA44EEEA98D}" dt="2021-09-26T17:16:57.078" v="6592" actId="20577"/>
          <ac:spMkLst>
            <pc:docMk/>
            <pc:sldMk cId="1282788016" sldId="308"/>
            <ac:spMk id="9" creationId="{00000000-0000-0000-0000-000000000000}"/>
          </ac:spMkLst>
        </pc:spChg>
      </pc:sldChg>
      <pc:sldChg chg="modSp add del mod">
        <pc:chgData name="Juan Agüí" userId="77c247a0bf5d33d7" providerId="LiveId" clId="{A3084C8B-DDBA-468F-B748-8BA44EEEA98D}" dt="2021-09-26T17:18:57.847" v="6604" actId="47"/>
        <pc:sldMkLst>
          <pc:docMk/>
          <pc:sldMk cId="2696508488" sldId="309"/>
        </pc:sldMkLst>
        <pc:spChg chg="mod">
          <ac:chgData name="Juan Agüí" userId="77c247a0bf5d33d7" providerId="LiveId" clId="{A3084C8B-DDBA-468F-B748-8BA44EEEA98D}" dt="2021-09-26T17:17:14.503" v="6596" actId="20577"/>
          <ac:spMkLst>
            <pc:docMk/>
            <pc:sldMk cId="2696508488" sldId="309"/>
            <ac:spMk id="9" creationId="{00000000-0000-0000-0000-000000000000}"/>
          </ac:spMkLst>
        </pc:spChg>
      </pc:sldChg>
      <pc:sldChg chg="modSp add del mod ord">
        <pc:chgData name="Juan Agüí" userId="77c247a0bf5d33d7" providerId="LiveId" clId="{A3084C8B-DDBA-468F-B748-8BA44EEEA98D}" dt="2021-09-26T17:18:59.801" v="6605" actId="47"/>
        <pc:sldMkLst>
          <pc:docMk/>
          <pc:sldMk cId="313844893" sldId="310"/>
        </pc:sldMkLst>
        <pc:spChg chg="mod">
          <ac:chgData name="Juan Agüí" userId="77c247a0bf5d33d7" providerId="LiveId" clId="{A3084C8B-DDBA-468F-B748-8BA44EEEA98D}" dt="2021-09-26T17:17:09.953" v="6595" actId="20577"/>
          <ac:spMkLst>
            <pc:docMk/>
            <pc:sldMk cId="313844893" sldId="310"/>
            <ac:spMk id="9" creationId="{00000000-0000-0000-0000-000000000000}"/>
          </ac:spMkLst>
        </pc:spChg>
      </pc:sldChg>
      <pc:sldChg chg="modSp new del mod">
        <pc:chgData name="Juan Agüí" userId="77c247a0bf5d33d7" providerId="LiveId" clId="{A3084C8B-DDBA-468F-B748-8BA44EEEA98D}" dt="2021-09-26T17:18:57.847" v="6604" actId="47"/>
        <pc:sldMkLst>
          <pc:docMk/>
          <pc:sldMk cId="4245881242" sldId="311"/>
        </pc:sldMkLst>
        <pc:spChg chg="mod">
          <ac:chgData name="Juan Agüí" userId="77c247a0bf5d33d7" providerId="LiveId" clId="{A3084C8B-DDBA-468F-B748-8BA44EEEA98D}" dt="2021-09-26T09:42:13.481" v="2020" actId="20577"/>
          <ac:spMkLst>
            <pc:docMk/>
            <pc:sldMk cId="4245881242" sldId="311"/>
            <ac:spMk id="2" creationId="{378B3540-2A92-4C94-99D0-1110F3D48830}"/>
          </ac:spMkLst>
        </pc:spChg>
        <pc:spChg chg="mod">
          <ac:chgData name="Juan Agüí" userId="77c247a0bf5d33d7" providerId="LiveId" clId="{A3084C8B-DDBA-468F-B748-8BA44EEEA98D}" dt="2021-09-26T09:42:19.759" v="2021"/>
          <ac:spMkLst>
            <pc:docMk/>
            <pc:sldMk cId="4245881242" sldId="311"/>
            <ac:spMk id="4" creationId="{96B1E9D3-9546-4F5B-A030-77B9CD16E6E1}"/>
          </ac:spMkLst>
        </pc:spChg>
      </pc:sldChg>
      <pc:sldChg chg="addSp delSp modSp add mod">
        <pc:chgData name="Juan Agüí" userId="77c247a0bf5d33d7" providerId="LiveId" clId="{A3084C8B-DDBA-468F-B748-8BA44EEEA98D}" dt="2021-09-26T11:14:46.285" v="3193" actId="20577"/>
        <pc:sldMkLst>
          <pc:docMk/>
          <pc:sldMk cId="3625484050" sldId="312"/>
        </pc:sldMkLst>
        <pc:spChg chg="mod">
          <ac:chgData name="Juan Agüí" userId="77c247a0bf5d33d7" providerId="LiveId" clId="{A3084C8B-DDBA-468F-B748-8BA44EEEA98D}" dt="2021-09-26T10:01:59.870" v="2321" actId="26606"/>
          <ac:spMkLst>
            <pc:docMk/>
            <pc:sldMk cId="3625484050" sldId="312"/>
            <ac:spMk id="3" creationId="{00000000-0000-0000-0000-000000000000}"/>
          </ac:spMkLst>
        </pc:spChg>
        <pc:spChg chg="mod">
          <ac:chgData name="Juan Agüí" userId="77c247a0bf5d33d7" providerId="LiveId" clId="{A3084C8B-DDBA-468F-B748-8BA44EEEA98D}" dt="2021-09-26T10:34:42.882" v="2702" actId="20577"/>
          <ac:spMkLst>
            <pc:docMk/>
            <pc:sldMk cId="3625484050" sldId="312"/>
            <ac:spMk id="7" creationId="{0FBE3F5A-4D8F-4576-914D-34118CAB67DF}"/>
          </ac:spMkLst>
        </pc:spChg>
        <pc:spChg chg="mod">
          <ac:chgData name="Juan Agüí" userId="77c247a0bf5d33d7" providerId="LiveId" clId="{A3084C8B-DDBA-468F-B748-8BA44EEEA98D}" dt="2021-09-26T11:14:46.285" v="3193" actId="20577"/>
          <ac:spMkLst>
            <pc:docMk/>
            <pc:sldMk cId="3625484050" sldId="312"/>
            <ac:spMk id="12" creationId="{00000000-0000-0000-0000-000000000000}"/>
          </ac:spMkLst>
        </pc:spChg>
        <pc:spChg chg="add del mod">
          <ac:chgData name="Juan Agüí" userId="77c247a0bf5d33d7" providerId="LiveId" clId="{A3084C8B-DDBA-468F-B748-8BA44EEEA98D}" dt="2021-09-26T10:02:04.575" v="2322" actId="478"/>
          <ac:spMkLst>
            <pc:docMk/>
            <pc:sldMk cId="3625484050" sldId="312"/>
            <ac:spMk id="13" creationId="{E89E863A-E5E1-4534-8D5A-32A5083A5457}"/>
          </ac:spMkLst>
        </pc:spChg>
        <pc:spChg chg="add del">
          <ac:chgData name="Juan Agüí" userId="77c247a0bf5d33d7" providerId="LiveId" clId="{A3084C8B-DDBA-468F-B748-8BA44EEEA98D}" dt="2021-09-26T10:37:51.738" v="2877" actId="478"/>
          <ac:spMkLst>
            <pc:docMk/>
            <pc:sldMk cId="3625484050" sldId="312"/>
            <ac:spMk id="16" creationId="{3C624D53-8DC3-4003-A2F5-E6AC21807CF4}"/>
          </ac:spMkLst>
        </pc:spChg>
        <pc:graphicFrameChg chg="add mod modGraphic">
          <ac:chgData name="Juan Agüí" userId="77c247a0bf5d33d7" providerId="LiveId" clId="{A3084C8B-DDBA-468F-B748-8BA44EEEA98D}" dt="2021-09-26T10:31:52.889" v="2551" actId="1076"/>
          <ac:graphicFrameMkLst>
            <pc:docMk/>
            <pc:sldMk cId="3625484050" sldId="312"/>
            <ac:graphicFrameMk id="14" creationId="{33E5A326-233D-4702-A1D3-D3378C12363D}"/>
          </ac:graphicFrameMkLst>
        </pc:graphicFrameChg>
        <pc:picChg chg="add del mod modCrop">
          <ac:chgData name="Juan Agüí" userId="77c247a0bf5d33d7" providerId="LiveId" clId="{A3084C8B-DDBA-468F-B748-8BA44EEEA98D}" dt="2021-09-26T10:01:36.772" v="2314" actId="478"/>
          <ac:picMkLst>
            <pc:docMk/>
            <pc:sldMk cId="3625484050" sldId="312"/>
            <ac:picMk id="4" creationId="{57DE2C9D-0298-485A-B2F7-66EDEF8915BF}"/>
          </ac:picMkLst>
        </pc:picChg>
        <pc:picChg chg="add del">
          <ac:chgData name="Juan Agüí" userId="77c247a0bf5d33d7" providerId="LiveId" clId="{A3084C8B-DDBA-468F-B748-8BA44EEEA98D}" dt="2021-09-26T10:01:41.381" v="2316" actId="22"/>
          <ac:picMkLst>
            <pc:docMk/>
            <pc:sldMk cId="3625484050" sldId="312"/>
            <ac:picMk id="6" creationId="{DBBCF24B-F42F-49E2-BD93-063494919713}"/>
          </ac:picMkLst>
        </pc:picChg>
        <pc:picChg chg="add mod ord">
          <ac:chgData name="Juan Agüí" userId="77c247a0bf5d33d7" providerId="LiveId" clId="{A3084C8B-DDBA-468F-B748-8BA44EEEA98D}" dt="2021-09-26T10:02:11.105" v="2324" actId="1076"/>
          <ac:picMkLst>
            <pc:docMk/>
            <pc:sldMk cId="3625484050" sldId="312"/>
            <ac:picMk id="9" creationId="{818F095B-020C-4C01-91F9-5FB1387C8A0F}"/>
          </ac:picMkLst>
        </pc:picChg>
        <pc:picChg chg="del">
          <ac:chgData name="Juan Agüí" userId="77c247a0bf5d33d7" providerId="LiveId" clId="{A3084C8B-DDBA-468F-B748-8BA44EEEA98D}" dt="2021-09-26T10:01:50.686" v="2319" actId="478"/>
          <ac:picMkLst>
            <pc:docMk/>
            <pc:sldMk cId="3625484050" sldId="312"/>
            <ac:picMk id="10" creationId="{AD226186-2D1B-4EE4-A8ED-FBC3D4343AB4}"/>
          </ac:picMkLst>
        </pc:picChg>
      </pc:sldChg>
      <pc:sldChg chg="addSp delSp modSp add mod chgLayout">
        <pc:chgData name="Juan Agüí" userId="77c247a0bf5d33d7" providerId="LiveId" clId="{A3084C8B-DDBA-468F-B748-8BA44EEEA98D}" dt="2021-09-26T11:16:11.124" v="3260" actId="20577"/>
        <pc:sldMkLst>
          <pc:docMk/>
          <pc:sldMk cId="871283203" sldId="313"/>
        </pc:sldMkLst>
        <pc:spChg chg="add del mod ord">
          <ac:chgData name="Juan Agüí" userId="77c247a0bf5d33d7" providerId="LiveId" clId="{A3084C8B-DDBA-468F-B748-8BA44EEEA98D}" dt="2021-09-26T10:42:42.951" v="3109" actId="478"/>
          <ac:spMkLst>
            <pc:docMk/>
            <pc:sldMk cId="871283203" sldId="313"/>
            <ac:spMk id="2" creationId="{1D572F8E-3284-4BB4-898F-060A35EE43FB}"/>
          </ac:spMkLst>
        </pc:spChg>
        <pc:spChg chg="mod ord">
          <ac:chgData name="Juan Agüí" userId="77c247a0bf5d33d7" providerId="LiveId" clId="{A3084C8B-DDBA-468F-B748-8BA44EEEA98D}" dt="2021-09-26T10:42:31.255" v="3108" actId="700"/>
          <ac:spMkLst>
            <pc:docMk/>
            <pc:sldMk cId="871283203" sldId="313"/>
            <ac:spMk id="3" creationId="{00000000-0000-0000-0000-000000000000}"/>
          </ac:spMkLst>
        </pc:spChg>
        <pc:spChg chg="mod ord">
          <ac:chgData name="Juan Agüí" userId="77c247a0bf5d33d7" providerId="LiveId" clId="{A3084C8B-DDBA-468F-B748-8BA44EEEA98D}" dt="2021-09-26T11:13:08.293" v="3176" actId="313"/>
          <ac:spMkLst>
            <pc:docMk/>
            <pc:sldMk cId="871283203" sldId="313"/>
            <ac:spMk id="7" creationId="{0FBE3F5A-4D8F-4576-914D-34118CAB67DF}"/>
          </ac:spMkLst>
        </pc:spChg>
        <pc:spChg chg="add mod">
          <ac:chgData name="Juan Agüí" userId="77c247a0bf5d33d7" providerId="LiveId" clId="{A3084C8B-DDBA-468F-B748-8BA44EEEA98D}" dt="2021-09-26T11:16:11.124" v="3260" actId="20577"/>
          <ac:spMkLst>
            <pc:docMk/>
            <pc:sldMk cId="871283203" sldId="313"/>
            <ac:spMk id="10" creationId="{E0ACF06B-E1F1-49D2-A356-3CF9D8E45E94}"/>
          </ac:spMkLst>
        </pc:spChg>
        <pc:spChg chg="mod ord">
          <ac:chgData name="Juan Agüí" userId="77c247a0bf5d33d7" providerId="LiveId" clId="{A3084C8B-DDBA-468F-B748-8BA44EEEA98D}" dt="2021-09-26T10:42:31.255" v="3108" actId="700"/>
          <ac:spMkLst>
            <pc:docMk/>
            <pc:sldMk cId="871283203" sldId="313"/>
            <ac:spMk id="12" creationId="{00000000-0000-0000-0000-000000000000}"/>
          </ac:spMkLst>
        </pc:spChg>
        <pc:spChg chg="del mod">
          <ac:chgData name="Juan Agüí" userId="77c247a0bf5d33d7" providerId="LiveId" clId="{A3084C8B-DDBA-468F-B748-8BA44EEEA98D}" dt="2021-09-26T10:36:54.681" v="2799" actId="478"/>
          <ac:spMkLst>
            <pc:docMk/>
            <pc:sldMk cId="871283203" sldId="313"/>
            <ac:spMk id="16" creationId="{3C624D53-8DC3-4003-A2F5-E6AC21807CF4}"/>
          </ac:spMkLst>
        </pc:spChg>
        <pc:graphicFrameChg chg="del">
          <ac:chgData name="Juan Agüí" userId="77c247a0bf5d33d7" providerId="LiveId" clId="{A3084C8B-DDBA-468F-B748-8BA44EEEA98D}" dt="2021-09-26T10:41:50.832" v="3107" actId="478"/>
          <ac:graphicFrameMkLst>
            <pc:docMk/>
            <pc:sldMk cId="871283203" sldId="313"/>
            <ac:graphicFrameMk id="14" creationId="{33E5A326-233D-4702-A1D3-D3378C12363D}"/>
          </ac:graphicFrameMkLst>
        </pc:graphicFrameChg>
        <pc:picChg chg="del">
          <ac:chgData name="Juan Agüí" userId="77c247a0bf5d33d7" providerId="LiveId" clId="{A3084C8B-DDBA-468F-B748-8BA44EEEA98D}" dt="2021-09-26T10:41:46.103" v="3106" actId="478"/>
          <ac:picMkLst>
            <pc:docMk/>
            <pc:sldMk cId="871283203" sldId="313"/>
            <ac:picMk id="9" creationId="{818F095B-020C-4C01-91F9-5FB1387C8A0F}"/>
          </ac:picMkLst>
        </pc:picChg>
      </pc:sldChg>
      <pc:sldChg chg="addSp delSp modSp add mod ord modClrScheme chgLayout">
        <pc:chgData name="Juan Agüí" userId="77c247a0bf5d33d7" providerId="LiveId" clId="{A3084C8B-DDBA-468F-B748-8BA44EEEA98D}" dt="2021-09-26T11:35:31.014" v="3532" actId="313"/>
        <pc:sldMkLst>
          <pc:docMk/>
          <pc:sldMk cId="2519408062" sldId="314"/>
        </pc:sldMkLst>
        <pc:spChg chg="mod ord">
          <ac:chgData name="Juan Agüí" userId="77c247a0bf5d33d7" providerId="LiveId" clId="{A3084C8B-DDBA-468F-B748-8BA44EEEA98D}" dt="2021-09-26T11:22:53.325" v="3262" actId="700"/>
          <ac:spMkLst>
            <pc:docMk/>
            <pc:sldMk cId="2519408062" sldId="314"/>
            <ac:spMk id="3" creationId="{00000000-0000-0000-0000-000000000000}"/>
          </ac:spMkLst>
        </pc:spChg>
        <pc:spChg chg="mod ord">
          <ac:chgData name="Juan Agüí" userId="77c247a0bf5d33d7" providerId="LiveId" clId="{A3084C8B-DDBA-468F-B748-8BA44EEEA98D}" dt="2021-09-26T11:35:31.014" v="3532" actId="313"/>
          <ac:spMkLst>
            <pc:docMk/>
            <pc:sldMk cId="2519408062" sldId="314"/>
            <ac:spMk id="7" creationId="{0FBE3F5A-4D8F-4576-914D-34118CAB67DF}"/>
          </ac:spMkLst>
        </pc:spChg>
        <pc:spChg chg="add mod">
          <ac:chgData name="Juan Agüí" userId="77c247a0bf5d33d7" providerId="LiveId" clId="{A3084C8B-DDBA-468F-B748-8BA44EEEA98D}" dt="2021-09-26T11:30:42.150" v="3293" actId="1076"/>
          <ac:spMkLst>
            <pc:docMk/>
            <pc:sldMk cId="2519408062" sldId="314"/>
            <ac:spMk id="8" creationId="{1F66890F-73A5-4F3D-8FBA-A5731364D0F9}"/>
          </ac:spMkLst>
        </pc:spChg>
        <pc:spChg chg="del">
          <ac:chgData name="Juan Agüí" userId="77c247a0bf5d33d7" providerId="LiveId" clId="{A3084C8B-DDBA-468F-B748-8BA44EEEA98D}" dt="2021-09-26T11:30:50.468" v="3294" actId="478"/>
          <ac:spMkLst>
            <pc:docMk/>
            <pc:sldMk cId="2519408062" sldId="314"/>
            <ac:spMk id="9" creationId="{4A10B9E7-7FCE-4144-8289-1AC0E0B9AF81}"/>
          </ac:spMkLst>
        </pc:spChg>
        <pc:spChg chg="mod ord">
          <ac:chgData name="Juan Agüí" userId="77c247a0bf5d33d7" providerId="LiveId" clId="{A3084C8B-DDBA-468F-B748-8BA44EEEA98D}" dt="2021-09-26T11:23:16.877" v="3282" actId="20577"/>
          <ac:spMkLst>
            <pc:docMk/>
            <pc:sldMk cId="2519408062" sldId="314"/>
            <ac:spMk id="12" creationId="{00000000-0000-0000-0000-000000000000}"/>
          </ac:spMkLst>
        </pc:spChg>
        <pc:picChg chg="mod ord modCrop">
          <ac:chgData name="Juan Agüí" userId="77c247a0bf5d33d7" providerId="LiveId" clId="{A3084C8B-DDBA-468F-B748-8BA44EEEA98D}" dt="2021-09-26T11:30:32.107" v="3292" actId="18131"/>
          <ac:picMkLst>
            <pc:docMk/>
            <pc:sldMk cId="2519408062" sldId="314"/>
            <ac:picMk id="10" creationId="{AD226186-2D1B-4EE4-A8ED-FBC3D4343AB4}"/>
          </ac:picMkLst>
        </pc:picChg>
      </pc:sldChg>
      <pc:sldChg chg="addSp delSp modSp new mod modTransition modClrScheme chgLayout">
        <pc:chgData name="Juan Agüí" userId="77c247a0bf5d33d7" providerId="LiveId" clId="{A3084C8B-DDBA-468F-B748-8BA44EEEA98D}" dt="2021-09-26T11:53:53.009" v="3723" actId="20577"/>
        <pc:sldMkLst>
          <pc:docMk/>
          <pc:sldMk cId="1408261642" sldId="315"/>
        </pc:sldMkLst>
        <pc:spChg chg="add del">
          <ac:chgData name="Juan Agüí" userId="77c247a0bf5d33d7" providerId="LiveId" clId="{A3084C8B-DDBA-468F-B748-8BA44EEEA98D}" dt="2021-09-26T11:27:39.732" v="3289" actId="26606"/>
          <ac:spMkLst>
            <pc:docMk/>
            <pc:sldMk cId="1408261642" sldId="315"/>
            <ac:spMk id="2" creationId="{1EE963E0-776D-4A8B-B33F-68665E00B36E}"/>
          </ac:spMkLst>
        </pc:spChg>
        <pc:spChg chg="mod ord modVis">
          <ac:chgData name="Juan Agüí" userId="77c247a0bf5d33d7" providerId="LiveId" clId="{A3084C8B-DDBA-468F-B748-8BA44EEEA98D}" dt="2021-09-26T11:33:51.137" v="3461" actId="26606"/>
          <ac:spMkLst>
            <pc:docMk/>
            <pc:sldMk cId="1408261642" sldId="315"/>
            <ac:spMk id="3" creationId="{A058703E-82F3-449D-9274-DBE2F9AE8221}"/>
          </ac:spMkLst>
        </pc:spChg>
        <pc:spChg chg="add del">
          <ac:chgData name="Juan Agüí" userId="77c247a0bf5d33d7" providerId="LiveId" clId="{A3084C8B-DDBA-468F-B748-8BA44EEEA98D}" dt="2021-09-26T11:27:39.732" v="3289" actId="26606"/>
          <ac:spMkLst>
            <pc:docMk/>
            <pc:sldMk cId="1408261642" sldId="315"/>
            <ac:spMk id="4" creationId="{3038030E-AADB-4D3C-AC35-0EB7450B7B2B}"/>
          </ac:spMkLst>
        </pc:spChg>
        <pc:spChg chg="add del mod ord">
          <ac:chgData name="Juan Agüí" userId="77c247a0bf5d33d7" providerId="LiveId" clId="{A3084C8B-DDBA-468F-B748-8BA44EEEA98D}" dt="2021-09-26T11:33:51.137" v="3461" actId="26606"/>
          <ac:spMkLst>
            <pc:docMk/>
            <pc:sldMk cId="1408261642" sldId="315"/>
            <ac:spMk id="9" creationId="{ED69006C-7D09-4480-A40A-14BAD1783719}"/>
          </ac:spMkLst>
        </pc:spChg>
        <pc:spChg chg="add del mod ord">
          <ac:chgData name="Juan Agüí" userId="77c247a0bf5d33d7" providerId="LiveId" clId="{A3084C8B-DDBA-468F-B748-8BA44EEEA98D}" dt="2021-09-26T11:33:47.646" v="3460" actId="478"/>
          <ac:spMkLst>
            <pc:docMk/>
            <pc:sldMk cId="1408261642" sldId="315"/>
            <ac:spMk id="10" creationId="{46DE9AF2-2F49-4E2F-9D24-8591DE0337BE}"/>
          </ac:spMkLst>
        </pc:spChg>
        <pc:spChg chg="add del mod">
          <ac:chgData name="Juan Agüí" userId="77c247a0bf5d33d7" providerId="LiveId" clId="{A3084C8B-DDBA-468F-B748-8BA44EEEA98D}" dt="2021-09-26T11:27:37.776" v="3286" actId="26606"/>
          <ac:spMkLst>
            <pc:docMk/>
            <pc:sldMk cId="1408261642" sldId="315"/>
            <ac:spMk id="11" creationId="{50D099EB-E405-4900-B674-F936E3523B68}"/>
          </ac:spMkLst>
        </pc:spChg>
        <pc:spChg chg="add del mod">
          <ac:chgData name="Juan Agüí" userId="77c247a0bf5d33d7" providerId="LiveId" clId="{A3084C8B-DDBA-468F-B748-8BA44EEEA98D}" dt="2021-09-26T11:27:39.656" v="3288" actId="26606"/>
          <ac:spMkLst>
            <pc:docMk/>
            <pc:sldMk cId="1408261642" sldId="315"/>
            <ac:spMk id="13" creationId="{4B0C2AB1-6C67-444B-A70B-F8C4FB0A76A5}"/>
          </ac:spMkLst>
        </pc:spChg>
        <pc:spChg chg="add mod">
          <ac:chgData name="Juan Agüí" userId="77c247a0bf5d33d7" providerId="LiveId" clId="{A3084C8B-DDBA-468F-B748-8BA44EEEA98D}" dt="2021-09-26T11:53:53.009" v="3723" actId="20577"/>
          <ac:spMkLst>
            <pc:docMk/>
            <pc:sldMk cId="1408261642" sldId="315"/>
            <ac:spMk id="14" creationId="{DA4FA610-F7D9-4EC1-AFF2-57D5EB3F3222}"/>
          </ac:spMkLst>
        </pc:spChg>
        <pc:spChg chg="add mod">
          <ac:chgData name="Juan Agüí" userId="77c247a0bf5d33d7" providerId="LiveId" clId="{A3084C8B-DDBA-468F-B748-8BA44EEEA98D}" dt="2021-09-26T11:33:51.137" v="3461" actId="26606"/>
          <ac:spMkLst>
            <pc:docMk/>
            <pc:sldMk cId="1408261642" sldId="315"/>
            <ac:spMk id="16" creationId="{91D1AD8B-BA5D-472C-9021-676403D4FC2B}"/>
          </ac:spMkLst>
        </pc:spChg>
        <pc:picChg chg="add del mod">
          <ac:chgData name="Juan Agüí" userId="77c247a0bf5d33d7" providerId="LiveId" clId="{A3084C8B-DDBA-468F-B748-8BA44EEEA98D}" dt="2021-09-26T11:33:20.888" v="3454" actId="478"/>
          <ac:picMkLst>
            <pc:docMk/>
            <pc:sldMk cId="1408261642" sldId="315"/>
            <ac:picMk id="6" creationId="{CC76F6D5-1465-4B4D-AB2E-6758392A52FA}"/>
          </ac:picMkLst>
        </pc:picChg>
        <pc:picChg chg="add del mod">
          <ac:chgData name="Juan Agüí" userId="77c247a0bf5d33d7" providerId="LiveId" clId="{A3084C8B-DDBA-468F-B748-8BA44EEEA98D}" dt="2021-09-26T11:33:51.137" v="3461" actId="26606"/>
          <ac:picMkLst>
            <pc:docMk/>
            <pc:sldMk cId="1408261642" sldId="315"/>
            <ac:picMk id="8" creationId="{B241B1CE-ED08-4B42-AAE6-4E4D6B1DC81B}"/>
          </ac:picMkLst>
        </pc:picChg>
      </pc:sldChg>
      <pc:sldChg chg="addSp modSp add mod modTransition chgLayout">
        <pc:chgData name="Juan Agüí" userId="77c247a0bf5d33d7" providerId="LiveId" clId="{A3084C8B-DDBA-468F-B748-8BA44EEEA98D}" dt="2021-09-26T11:54:10.109" v="3758" actId="313"/>
        <pc:sldMkLst>
          <pc:docMk/>
          <pc:sldMk cId="208912171" sldId="316"/>
        </pc:sldMkLst>
        <pc:spChg chg="mod">
          <ac:chgData name="Juan Agüí" userId="77c247a0bf5d33d7" providerId="LiveId" clId="{A3084C8B-DDBA-468F-B748-8BA44EEEA98D}" dt="2021-09-26T11:33:58.355" v="3462" actId="26606"/>
          <ac:spMkLst>
            <pc:docMk/>
            <pc:sldMk cId="208912171" sldId="316"/>
            <ac:spMk id="3" creationId="{A058703E-82F3-449D-9274-DBE2F9AE8221}"/>
          </ac:spMkLst>
        </pc:spChg>
        <pc:spChg chg="add mod">
          <ac:chgData name="Juan Agüí" userId="77c247a0bf5d33d7" providerId="LiveId" clId="{A3084C8B-DDBA-468F-B748-8BA44EEEA98D}" dt="2021-09-26T11:54:10.109" v="3758" actId="313"/>
          <ac:spMkLst>
            <pc:docMk/>
            <pc:sldMk cId="208912171" sldId="316"/>
            <ac:spMk id="11" creationId="{1795991E-6134-4654-8979-C3A8B03C4CBB}"/>
          </ac:spMkLst>
        </pc:spChg>
        <pc:spChg chg="add mod">
          <ac:chgData name="Juan Agüí" userId="77c247a0bf5d33d7" providerId="LiveId" clId="{A3084C8B-DDBA-468F-B748-8BA44EEEA98D}" dt="2021-09-26T11:33:58.355" v="3462" actId="26606"/>
          <ac:spMkLst>
            <pc:docMk/>
            <pc:sldMk cId="208912171" sldId="316"/>
            <ac:spMk id="13" creationId="{C0940C9E-6CEC-4F1C-83B0-93A001867EDF}"/>
          </ac:spMkLst>
        </pc:spChg>
        <pc:picChg chg="mod">
          <ac:chgData name="Juan Agüí" userId="77c247a0bf5d33d7" providerId="LiveId" clId="{A3084C8B-DDBA-468F-B748-8BA44EEEA98D}" dt="2021-09-26T11:34:13.070" v="3465" actId="1076"/>
          <ac:picMkLst>
            <pc:docMk/>
            <pc:sldMk cId="208912171" sldId="316"/>
            <ac:picMk id="6" creationId="{CC76F6D5-1465-4B4D-AB2E-6758392A52FA}"/>
          </ac:picMkLst>
        </pc:picChg>
      </pc:sldChg>
      <pc:sldChg chg="new del">
        <pc:chgData name="Juan Agüí" userId="77c247a0bf5d33d7" providerId="LiveId" clId="{A3084C8B-DDBA-468F-B748-8BA44EEEA98D}" dt="2021-09-26T11:53:57.818" v="3726" actId="47"/>
        <pc:sldMkLst>
          <pc:docMk/>
          <pc:sldMk cId="1894002544" sldId="317"/>
        </pc:sldMkLst>
      </pc:sldChg>
      <pc:sldChg chg="addSp delSp modSp add mod ord modClrScheme chgLayout">
        <pc:chgData name="Juan Agüí" userId="77c247a0bf5d33d7" providerId="LiveId" clId="{A3084C8B-DDBA-468F-B748-8BA44EEEA98D}" dt="2021-09-26T11:53:54.965" v="3725"/>
        <pc:sldMkLst>
          <pc:docMk/>
          <pc:sldMk cId="3540675355" sldId="318"/>
        </pc:sldMkLst>
        <pc:spChg chg="mod ord">
          <ac:chgData name="Juan Agüí" userId="77c247a0bf5d33d7" providerId="LiveId" clId="{A3084C8B-DDBA-468F-B748-8BA44EEEA98D}" dt="2021-09-26T11:43:32.296" v="3535" actId="700"/>
          <ac:spMkLst>
            <pc:docMk/>
            <pc:sldMk cId="3540675355" sldId="318"/>
            <ac:spMk id="3" creationId="{00000000-0000-0000-0000-000000000000}"/>
          </ac:spMkLst>
        </pc:spChg>
        <pc:spChg chg="mod ord">
          <ac:chgData name="Juan Agüí" userId="77c247a0bf5d33d7" providerId="LiveId" clId="{A3084C8B-DDBA-468F-B748-8BA44EEEA98D}" dt="2021-09-26T11:53:22.440" v="3686" actId="5793"/>
          <ac:spMkLst>
            <pc:docMk/>
            <pc:sldMk cId="3540675355" sldId="318"/>
            <ac:spMk id="7" creationId="{0FBE3F5A-4D8F-4576-914D-34118CAB67DF}"/>
          </ac:spMkLst>
        </pc:spChg>
        <pc:spChg chg="del">
          <ac:chgData name="Juan Agüí" userId="77c247a0bf5d33d7" providerId="LiveId" clId="{A3084C8B-DDBA-468F-B748-8BA44EEEA98D}" dt="2021-09-26T11:44:18.782" v="3540" actId="478"/>
          <ac:spMkLst>
            <pc:docMk/>
            <pc:sldMk cId="3540675355" sldId="318"/>
            <ac:spMk id="8" creationId="{1F66890F-73A5-4F3D-8FBA-A5731364D0F9}"/>
          </ac:spMkLst>
        </pc:spChg>
        <pc:spChg chg="add mod">
          <ac:chgData name="Juan Agüí" userId="77c247a0bf5d33d7" providerId="LiveId" clId="{A3084C8B-DDBA-468F-B748-8BA44EEEA98D}" dt="2021-09-26T11:44:16.167" v="3539" actId="1076"/>
          <ac:spMkLst>
            <pc:docMk/>
            <pc:sldMk cId="3540675355" sldId="318"/>
            <ac:spMk id="9" creationId="{394DA76A-30A7-4192-B473-D60068503BE4}"/>
          </ac:spMkLst>
        </pc:spChg>
        <pc:spChg chg="mod ord">
          <ac:chgData name="Juan Agüí" userId="77c247a0bf5d33d7" providerId="LiveId" clId="{A3084C8B-DDBA-468F-B748-8BA44EEEA98D}" dt="2021-09-26T11:44:29.649" v="3572" actId="20577"/>
          <ac:spMkLst>
            <pc:docMk/>
            <pc:sldMk cId="3540675355" sldId="318"/>
            <ac:spMk id="12" creationId="{00000000-0000-0000-0000-000000000000}"/>
          </ac:spMkLst>
        </pc:spChg>
        <pc:picChg chg="mod ord modCrop">
          <ac:chgData name="Juan Agüí" userId="77c247a0bf5d33d7" providerId="LiveId" clId="{A3084C8B-DDBA-468F-B748-8BA44EEEA98D}" dt="2021-09-26T11:44:09.288" v="3537" actId="14826"/>
          <ac:picMkLst>
            <pc:docMk/>
            <pc:sldMk cId="3540675355" sldId="318"/>
            <ac:picMk id="10" creationId="{AD226186-2D1B-4EE4-A8ED-FBC3D4343AB4}"/>
          </ac:picMkLst>
        </pc:picChg>
      </pc:sldChg>
      <pc:sldChg chg="addSp delSp modSp new mod">
        <pc:chgData name="Juan Agüí" userId="77c247a0bf5d33d7" providerId="LiveId" clId="{A3084C8B-DDBA-468F-B748-8BA44EEEA98D}" dt="2021-09-26T15:51:23.905" v="5542" actId="20577"/>
        <pc:sldMkLst>
          <pc:docMk/>
          <pc:sldMk cId="3484265772" sldId="319"/>
        </pc:sldMkLst>
        <pc:spChg chg="del">
          <ac:chgData name="Juan Agüí" userId="77c247a0bf5d33d7" providerId="LiveId" clId="{A3084C8B-DDBA-468F-B748-8BA44EEEA98D}" dt="2021-09-26T14:32:01.746" v="3929" actId="931"/>
          <ac:spMkLst>
            <pc:docMk/>
            <pc:sldMk cId="3484265772" sldId="319"/>
            <ac:spMk id="3" creationId="{F94A2FC6-BBC3-4915-AB07-1BFF92B5259A}"/>
          </ac:spMkLst>
        </pc:spChg>
        <pc:spChg chg="mod">
          <ac:chgData name="Juan Agüí" userId="77c247a0bf5d33d7" providerId="LiveId" clId="{A3084C8B-DDBA-468F-B748-8BA44EEEA98D}" dt="2021-09-26T15:51:23.905" v="5542" actId="20577"/>
          <ac:spMkLst>
            <pc:docMk/>
            <pc:sldMk cId="3484265772" sldId="319"/>
            <ac:spMk id="4" creationId="{1FD6FCC8-0FD8-410B-90FE-FD9A9F6497FD}"/>
          </ac:spMkLst>
        </pc:spChg>
        <pc:spChg chg="mod">
          <ac:chgData name="Juan Agüí" userId="77c247a0bf5d33d7" providerId="LiveId" clId="{A3084C8B-DDBA-468F-B748-8BA44EEEA98D}" dt="2021-09-26T14:29:48.209" v="3897" actId="20577"/>
          <ac:spMkLst>
            <pc:docMk/>
            <pc:sldMk cId="3484265772" sldId="319"/>
            <ac:spMk id="5" creationId="{1DF0A5E2-A401-4707-88E7-75D518950837}"/>
          </ac:spMkLst>
        </pc:spChg>
        <pc:spChg chg="add mod">
          <ac:chgData name="Juan Agüí" userId="77c247a0bf5d33d7" providerId="LiveId" clId="{A3084C8B-DDBA-468F-B748-8BA44EEEA98D}" dt="2021-09-26T14:31:57.833" v="3928" actId="1076"/>
          <ac:spMkLst>
            <pc:docMk/>
            <pc:sldMk cId="3484265772" sldId="319"/>
            <ac:spMk id="7" creationId="{FEAA1B76-0171-4503-87DE-8243C973E572}"/>
          </ac:spMkLst>
        </pc:spChg>
        <pc:picChg chg="add mod">
          <ac:chgData name="Juan Agüí" userId="77c247a0bf5d33d7" providerId="LiveId" clId="{A3084C8B-DDBA-468F-B748-8BA44EEEA98D}" dt="2021-09-26T14:32:04.386" v="3931" actId="962"/>
          <ac:picMkLst>
            <pc:docMk/>
            <pc:sldMk cId="3484265772" sldId="319"/>
            <ac:picMk id="9" creationId="{8C5B7264-EB62-4B2F-BC99-FC70FCAD5DFC}"/>
          </ac:picMkLst>
        </pc:picChg>
      </pc:sldChg>
      <pc:sldChg chg="addSp delSp modSp new mod">
        <pc:chgData name="Juan Agüí" userId="77c247a0bf5d33d7" providerId="LiveId" clId="{A3084C8B-DDBA-468F-B748-8BA44EEEA98D}" dt="2021-09-26T14:28:42.064" v="3871" actId="255"/>
        <pc:sldMkLst>
          <pc:docMk/>
          <pc:sldMk cId="1075902058" sldId="320"/>
        </pc:sldMkLst>
        <pc:spChg chg="mod">
          <ac:chgData name="Juan Agüí" userId="77c247a0bf5d33d7" providerId="LiveId" clId="{A3084C8B-DDBA-468F-B748-8BA44EEEA98D}" dt="2021-09-26T14:27:39.662" v="3824" actId="20577"/>
          <ac:spMkLst>
            <pc:docMk/>
            <pc:sldMk cId="1075902058" sldId="320"/>
            <ac:spMk id="2" creationId="{6947295C-9705-4BD5-BA42-7207BD341478}"/>
          </ac:spMkLst>
        </pc:spChg>
        <pc:spChg chg="add del mod">
          <ac:chgData name="Juan Agüí" userId="77c247a0bf5d33d7" providerId="LiveId" clId="{A3084C8B-DDBA-468F-B748-8BA44EEEA98D}" dt="2021-09-26T14:28:33.684" v="3870" actId="403"/>
          <ac:spMkLst>
            <pc:docMk/>
            <pc:sldMk cId="1075902058" sldId="320"/>
            <ac:spMk id="3" creationId="{DDA6753D-DB63-4505-A077-E23358B2DD70}"/>
          </ac:spMkLst>
        </pc:spChg>
        <pc:spChg chg="mod">
          <ac:chgData name="Juan Agüí" userId="77c247a0bf5d33d7" providerId="LiveId" clId="{A3084C8B-DDBA-468F-B748-8BA44EEEA98D}" dt="2021-09-26T14:27:48.791" v="3849" actId="12"/>
          <ac:spMkLst>
            <pc:docMk/>
            <pc:sldMk cId="1075902058" sldId="320"/>
            <ac:spMk id="4" creationId="{E2AD93E5-A16E-4ED0-A03F-FDEA5E40C8C3}"/>
          </ac:spMkLst>
        </pc:spChg>
        <pc:spChg chg="add del mod">
          <ac:chgData name="Juan Agüí" userId="77c247a0bf5d33d7" providerId="LiveId" clId="{A3084C8B-DDBA-468F-B748-8BA44EEEA98D}" dt="2021-09-26T14:28:42.064" v="3871" actId="255"/>
          <ac:spMkLst>
            <pc:docMk/>
            <pc:sldMk cId="1075902058" sldId="320"/>
            <ac:spMk id="5" creationId="{DF3AB7E7-E8D2-4CE6-9F34-7616D263F250}"/>
          </ac:spMkLst>
        </pc:spChg>
        <pc:spChg chg="mod">
          <ac:chgData name="Juan Agüí" userId="77c247a0bf5d33d7" providerId="LiveId" clId="{A3084C8B-DDBA-468F-B748-8BA44EEEA98D}" dt="2021-09-26T14:25:27.400" v="3777" actId="20577"/>
          <ac:spMkLst>
            <pc:docMk/>
            <pc:sldMk cId="1075902058" sldId="320"/>
            <ac:spMk id="6" creationId="{666355F1-7C3A-4ABB-98DF-61B21A89E3FA}"/>
          </ac:spMkLst>
        </pc:spChg>
        <pc:spChg chg="add del mod">
          <ac:chgData name="Juan Agüí" userId="77c247a0bf5d33d7" providerId="LiveId" clId="{A3084C8B-DDBA-468F-B748-8BA44EEEA98D}" dt="2021-09-26T14:25:55.420" v="3779"/>
          <ac:spMkLst>
            <pc:docMk/>
            <pc:sldMk cId="1075902058" sldId="320"/>
            <ac:spMk id="8" creationId="{0540E7E9-621E-4ECE-98E9-E6421F8F8FDB}"/>
          </ac:spMkLst>
        </pc:spChg>
        <pc:spChg chg="add del mod">
          <ac:chgData name="Juan Agüí" userId="77c247a0bf5d33d7" providerId="LiveId" clId="{A3084C8B-DDBA-468F-B748-8BA44EEEA98D}" dt="2021-09-26T14:26:11.385" v="3796"/>
          <ac:spMkLst>
            <pc:docMk/>
            <pc:sldMk cId="1075902058" sldId="320"/>
            <ac:spMk id="9" creationId="{5A367C60-14F2-4992-82A8-70CC2C889E2A}"/>
          </ac:spMkLst>
        </pc:spChg>
        <pc:spChg chg="add del mod">
          <ac:chgData name="Juan Agüí" userId="77c247a0bf5d33d7" providerId="LiveId" clId="{A3084C8B-DDBA-468F-B748-8BA44EEEA98D}" dt="2021-09-26T14:26:19.192" v="3801"/>
          <ac:spMkLst>
            <pc:docMk/>
            <pc:sldMk cId="1075902058" sldId="320"/>
            <ac:spMk id="10" creationId="{7A2C69AC-019E-422E-925B-0071368D9D3B}"/>
          </ac:spMkLst>
        </pc:spChg>
        <pc:spChg chg="add del mod">
          <ac:chgData name="Juan Agüí" userId="77c247a0bf5d33d7" providerId="LiveId" clId="{A3084C8B-DDBA-468F-B748-8BA44EEEA98D}" dt="2021-09-26T14:27:56.845" v="3853"/>
          <ac:spMkLst>
            <pc:docMk/>
            <pc:sldMk cId="1075902058" sldId="320"/>
            <ac:spMk id="11" creationId="{8A787FE0-C2EF-475F-8861-ECAAD170A94F}"/>
          </ac:spMkLst>
        </pc:spChg>
        <pc:spChg chg="add del mod">
          <ac:chgData name="Juan Agüí" userId="77c247a0bf5d33d7" providerId="LiveId" clId="{A3084C8B-DDBA-468F-B748-8BA44EEEA98D}" dt="2021-09-26T14:28:02.322" v="3855"/>
          <ac:spMkLst>
            <pc:docMk/>
            <pc:sldMk cId="1075902058" sldId="320"/>
            <ac:spMk id="12" creationId="{0B2D93EE-8E16-4828-B58F-2C72C08E163E}"/>
          </ac:spMkLst>
        </pc:spChg>
      </pc:sldChg>
      <pc:sldChg chg="modSp new mod ord">
        <pc:chgData name="Juan Agüí" userId="77c247a0bf5d33d7" providerId="LiveId" clId="{A3084C8B-DDBA-468F-B748-8BA44EEEA98D}" dt="2021-09-26T15:25:48.752" v="5461" actId="20577"/>
        <pc:sldMkLst>
          <pc:docMk/>
          <pc:sldMk cId="1161676603" sldId="321"/>
        </pc:sldMkLst>
        <pc:spChg chg="mod">
          <ac:chgData name="Juan Agüí" userId="77c247a0bf5d33d7" providerId="LiveId" clId="{A3084C8B-DDBA-468F-B748-8BA44EEEA98D}" dt="2021-09-26T14:48:55.275" v="4412" actId="122"/>
          <ac:spMkLst>
            <pc:docMk/>
            <pc:sldMk cId="1161676603" sldId="321"/>
            <ac:spMk id="2" creationId="{98DDFE6D-380C-4AA2-B02E-C30A4CB92453}"/>
          </ac:spMkLst>
        </pc:spChg>
        <pc:spChg chg="mod">
          <ac:chgData name="Juan Agüí" userId="77c247a0bf5d33d7" providerId="LiveId" clId="{A3084C8B-DDBA-468F-B748-8BA44EEEA98D}" dt="2021-09-26T15:25:48.752" v="5461" actId="20577"/>
          <ac:spMkLst>
            <pc:docMk/>
            <pc:sldMk cId="1161676603" sldId="321"/>
            <ac:spMk id="3" creationId="{181AC208-B5E0-4C91-BB83-8D83A6A4C644}"/>
          </ac:spMkLst>
        </pc:spChg>
        <pc:spChg chg="mod">
          <ac:chgData name="Juan Agüí" userId="77c247a0bf5d33d7" providerId="LiveId" clId="{A3084C8B-DDBA-468F-B748-8BA44EEEA98D}" dt="2021-09-26T14:48:55.275" v="4412" actId="122"/>
          <ac:spMkLst>
            <pc:docMk/>
            <pc:sldMk cId="1161676603" sldId="321"/>
            <ac:spMk id="4" creationId="{D2295BAC-36AE-4083-B46C-05496C94B00A}"/>
          </ac:spMkLst>
        </pc:spChg>
        <pc:spChg chg="mod">
          <ac:chgData name="Juan Agüí" userId="77c247a0bf5d33d7" providerId="LiveId" clId="{A3084C8B-DDBA-468F-B748-8BA44EEEA98D}" dt="2021-09-26T15:24:06.223" v="5222" actId="20577"/>
          <ac:spMkLst>
            <pc:docMk/>
            <pc:sldMk cId="1161676603" sldId="321"/>
            <ac:spMk id="5" creationId="{E320C78B-36C2-4FA3-BF7B-1D98F10371DD}"/>
          </ac:spMkLst>
        </pc:spChg>
        <pc:spChg chg="mod">
          <ac:chgData name="Juan Agüí" userId="77c247a0bf5d33d7" providerId="LiveId" clId="{A3084C8B-DDBA-468F-B748-8BA44EEEA98D}" dt="2021-09-26T15:23:42.082" v="5154" actId="20577"/>
          <ac:spMkLst>
            <pc:docMk/>
            <pc:sldMk cId="1161676603" sldId="321"/>
            <ac:spMk id="6" creationId="{9ACB0F9B-0BD8-46E9-88AD-8D67156F41FD}"/>
          </ac:spMkLst>
        </pc:spChg>
      </pc:sldChg>
      <pc:sldChg chg="addSp modSp add mod modNotes">
        <pc:chgData name="Juan Agüí" userId="77c247a0bf5d33d7" providerId="LiveId" clId="{A3084C8B-DDBA-468F-B748-8BA44EEEA98D}" dt="2021-09-26T15:25:10.978" v="5311" actId="20577"/>
        <pc:sldMkLst>
          <pc:docMk/>
          <pc:sldMk cId="2732297749" sldId="322"/>
        </pc:sldMkLst>
        <pc:spChg chg="mod">
          <ac:chgData name="Juan Agüí" userId="77c247a0bf5d33d7" providerId="LiveId" clId="{A3084C8B-DDBA-468F-B748-8BA44EEEA98D}" dt="2021-09-26T15:23:17.072" v="5142" actId="20577"/>
          <ac:spMkLst>
            <pc:docMk/>
            <pc:sldMk cId="2732297749" sldId="322"/>
            <ac:spMk id="3" creationId="{181AC208-B5E0-4C91-BB83-8D83A6A4C644}"/>
          </ac:spMkLst>
        </pc:spChg>
        <pc:spChg chg="mod">
          <ac:chgData name="Juan Agüí" userId="77c247a0bf5d33d7" providerId="LiveId" clId="{A3084C8B-DDBA-468F-B748-8BA44EEEA98D}" dt="2021-09-26T15:25:10.978" v="5311" actId="20577"/>
          <ac:spMkLst>
            <pc:docMk/>
            <pc:sldMk cId="2732297749" sldId="322"/>
            <ac:spMk id="5" creationId="{E320C78B-36C2-4FA3-BF7B-1D98F10371DD}"/>
          </ac:spMkLst>
        </pc:spChg>
        <pc:spChg chg="mod">
          <ac:chgData name="Juan Agüí" userId="77c247a0bf5d33d7" providerId="LiveId" clId="{A3084C8B-DDBA-468F-B748-8BA44EEEA98D}" dt="2021-09-26T14:51:40.291" v="4734" actId="20577"/>
          <ac:spMkLst>
            <pc:docMk/>
            <pc:sldMk cId="2732297749" sldId="322"/>
            <ac:spMk id="6" creationId="{9ACB0F9B-0BD8-46E9-88AD-8D67156F41FD}"/>
          </ac:spMkLst>
        </pc:spChg>
        <pc:spChg chg="add mod">
          <ac:chgData name="Juan Agüí" userId="77c247a0bf5d33d7" providerId="LiveId" clId="{A3084C8B-DDBA-468F-B748-8BA44EEEA98D}" dt="2021-09-26T15:22:08.334" v="5079" actId="14100"/>
          <ac:spMkLst>
            <pc:docMk/>
            <pc:sldMk cId="2732297749" sldId="322"/>
            <ac:spMk id="8" creationId="{0891DE9D-0549-4978-837B-719B9668C660}"/>
          </ac:spMkLst>
        </pc:spChg>
        <pc:spChg chg="add mod">
          <ac:chgData name="Juan Agüí" userId="77c247a0bf5d33d7" providerId="LiveId" clId="{A3084C8B-DDBA-468F-B748-8BA44EEEA98D}" dt="2021-09-26T15:22:45.629" v="5113" actId="20577"/>
          <ac:spMkLst>
            <pc:docMk/>
            <pc:sldMk cId="2732297749" sldId="322"/>
            <ac:spMk id="9" creationId="{0BE2F3A2-E70D-477A-8551-1D5CDAD82675}"/>
          </ac:spMkLst>
        </pc:spChg>
      </pc:sldChg>
      <pc:sldChg chg="modSp add mod">
        <pc:chgData name="Juan Agüí" userId="77c247a0bf5d33d7" providerId="LiveId" clId="{A3084C8B-DDBA-468F-B748-8BA44EEEA98D}" dt="2021-09-26T15:24:58.342" v="5293" actId="20577"/>
        <pc:sldMkLst>
          <pc:docMk/>
          <pc:sldMk cId="3231726352" sldId="323"/>
        </pc:sldMkLst>
        <pc:spChg chg="mod">
          <ac:chgData name="Juan Agüí" userId="77c247a0bf5d33d7" providerId="LiveId" clId="{A3084C8B-DDBA-468F-B748-8BA44EEEA98D}" dt="2021-09-26T15:24:58.342" v="5293" actId="20577"/>
          <ac:spMkLst>
            <pc:docMk/>
            <pc:sldMk cId="3231726352" sldId="323"/>
            <ac:spMk id="5" creationId="{E320C78B-36C2-4FA3-BF7B-1D98F10371DD}"/>
          </ac:spMkLst>
        </pc:spChg>
      </pc:sldChg>
      <pc:sldChg chg="addSp delSp modSp new mod chgLayout">
        <pc:chgData name="Juan Agüí" userId="77c247a0bf5d33d7" providerId="LiveId" clId="{A3084C8B-DDBA-468F-B748-8BA44EEEA98D}" dt="2021-09-26T16:56:12.915" v="6383" actId="3064"/>
        <pc:sldMkLst>
          <pc:docMk/>
          <pc:sldMk cId="3340968451" sldId="324"/>
        </pc:sldMkLst>
        <pc:spChg chg="mod ord">
          <ac:chgData name="Juan Agüí" userId="77c247a0bf5d33d7" providerId="LiveId" clId="{A3084C8B-DDBA-468F-B748-8BA44EEEA98D}" dt="2021-09-26T16:56:12.915" v="6383" actId="3064"/>
          <ac:spMkLst>
            <pc:docMk/>
            <pc:sldMk cId="3340968451" sldId="324"/>
            <ac:spMk id="2" creationId="{CB909CA1-E5DB-4488-9B50-0BBF8CE9160B}"/>
          </ac:spMkLst>
        </pc:spChg>
        <pc:spChg chg="mod ord">
          <ac:chgData name="Juan Agüí" userId="77c247a0bf5d33d7" providerId="LiveId" clId="{A3084C8B-DDBA-468F-B748-8BA44EEEA98D}" dt="2021-09-26T16:17:24.255" v="5830" actId="26606"/>
          <ac:spMkLst>
            <pc:docMk/>
            <pc:sldMk cId="3340968451" sldId="324"/>
            <ac:spMk id="3" creationId="{0C11D6F5-83CB-48FD-B46C-245CBFBEAABF}"/>
          </ac:spMkLst>
        </pc:spChg>
        <pc:spChg chg="mod ord">
          <ac:chgData name="Juan Agüí" userId="77c247a0bf5d33d7" providerId="LiveId" clId="{A3084C8B-DDBA-468F-B748-8BA44EEEA98D}" dt="2021-09-26T16:19:55.293" v="5898" actId="113"/>
          <ac:spMkLst>
            <pc:docMk/>
            <pc:sldMk cId="3340968451" sldId="324"/>
            <ac:spMk id="4" creationId="{46FBC713-74A8-4203-B958-92896838CF46}"/>
          </ac:spMkLst>
        </pc:spChg>
        <pc:spChg chg="add del mod">
          <ac:chgData name="Juan Agüí" userId="77c247a0bf5d33d7" providerId="LiveId" clId="{A3084C8B-DDBA-468F-B748-8BA44EEEA98D}" dt="2021-09-26T16:17:23.589" v="5827" actId="26606"/>
          <ac:spMkLst>
            <pc:docMk/>
            <pc:sldMk cId="3340968451" sldId="324"/>
            <ac:spMk id="11" creationId="{348DCF8F-404B-4F1F-A905-64C6873B120F}"/>
          </ac:spMkLst>
        </pc:spChg>
        <pc:spChg chg="add del mod">
          <ac:chgData name="Juan Agüí" userId="77c247a0bf5d33d7" providerId="LiveId" clId="{A3084C8B-DDBA-468F-B748-8BA44EEEA98D}" dt="2021-09-26T16:17:23.589" v="5827" actId="26606"/>
          <ac:spMkLst>
            <pc:docMk/>
            <pc:sldMk cId="3340968451" sldId="324"/>
            <ac:spMk id="13" creationId="{5BAF3088-1A66-4596-8F39-3AD01A36F8CD}"/>
          </ac:spMkLst>
        </pc:spChg>
        <pc:picChg chg="add mod">
          <ac:chgData name="Juan Agüí" userId="77c247a0bf5d33d7" providerId="LiveId" clId="{A3084C8B-DDBA-468F-B748-8BA44EEEA98D}" dt="2021-09-26T16:17:24.255" v="5830" actId="26606"/>
          <ac:picMkLst>
            <pc:docMk/>
            <pc:sldMk cId="3340968451" sldId="324"/>
            <ac:picMk id="6" creationId="{2962634B-5337-4A63-9460-AA8A37AC31EC}"/>
          </ac:picMkLst>
        </pc:picChg>
      </pc:sldChg>
      <pc:sldChg chg="add del">
        <pc:chgData name="Juan Agüí" userId="77c247a0bf5d33d7" providerId="LiveId" clId="{A3084C8B-DDBA-468F-B748-8BA44EEEA98D}" dt="2021-09-26T16:19:09.582" v="5849" actId="47"/>
        <pc:sldMkLst>
          <pc:docMk/>
          <pc:sldMk cId="25405604" sldId="325"/>
        </pc:sldMkLst>
      </pc:sldChg>
      <pc:sldChg chg="addSp modSp add mod chgLayout">
        <pc:chgData name="Juan Agüí" userId="77c247a0bf5d33d7" providerId="LiveId" clId="{A3084C8B-DDBA-468F-B748-8BA44EEEA98D}" dt="2021-09-26T16:56:27.914" v="6384" actId="3064"/>
        <pc:sldMkLst>
          <pc:docMk/>
          <pc:sldMk cId="4205098017" sldId="326"/>
        </pc:sldMkLst>
        <pc:spChg chg="mod ord">
          <ac:chgData name="Juan Agüí" userId="77c247a0bf5d33d7" providerId="LiveId" clId="{A3084C8B-DDBA-468F-B748-8BA44EEEA98D}" dt="2021-09-26T16:56:27.914" v="6384" actId="3064"/>
          <ac:spMkLst>
            <pc:docMk/>
            <pc:sldMk cId="4205098017" sldId="326"/>
            <ac:spMk id="2" creationId="{CB909CA1-E5DB-4488-9B50-0BBF8CE9160B}"/>
          </ac:spMkLst>
        </pc:spChg>
        <pc:spChg chg="mod">
          <ac:chgData name="Juan Agüí" userId="77c247a0bf5d33d7" providerId="LiveId" clId="{A3084C8B-DDBA-468F-B748-8BA44EEEA98D}" dt="2021-09-26T16:17:56.976" v="5838" actId="26606"/>
          <ac:spMkLst>
            <pc:docMk/>
            <pc:sldMk cId="4205098017" sldId="326"/>
            <ac:spMk id="3" creationId="{0C11D6F5-83CB-48FD-B46C-245CBFBEAABF}"/>
          </ac:spMkLst>
        </pc:spChg>
        <pc:spChg chg="mod ord">
          <ac:chgData name="Juan Agüí" userId="77c247a0bf5d33d7" providerId="LiveId" clId="{A3084C8B-DDBA-468F-B748-8BA44EEEA98D}" dt="2021-09-26T16:23:56.239" v="6094" actId="20577"/>
          <ac:spMkLst>
            <pc:docMk/>
            <pc:sldMk cId="4205098017" sldId="326"/>
            <ac:spMk id="4" creationId="{46FBC713-74A8-4203-B958-92896838CF46}"/>
          </ac:spMkLst>
        </pc:spChg>
        <pc:picChg chg="add mod">
          <ac:chgData name="Juan Agüí" userId="77c247a0bf5d33d7" providerId="LiveId" clId="{A3084C8B-DDBA-468F-B748-8BA44EEEA98D}" dt="2021-09-26T16:17:56.976" v="5838" actId="26606"/>
          <ac:picMkLst>
            <pc:docMk/>
            <pc:sldMk cId="4205098017" sldId="326"/>
            <ac:picMk id="6" creationId="{39E8D1C1-D8FB-4FE8-887E-1BF9C16CB50E}"/>
          </ac:picMkLst>
        </pc:picChg>
      </pc:sldChg>
      <pc:sldChg chg="addSp delSp modSp new mod ord">
        <pc:chgData name="Juan Agüí" userId="77c247a0bf5d33d7" providerId="LiveId" clId="{A3084C8B-DDBA-468F-B748-8BA44EEEA98D}" dt="2021-09-26T17:16:49.292" v="6591"/>
        <pc:sldMkLst>
          <pc:docMk/>
          <pc:sldMk cId="2131850828" sldId="327"/>
        </pc:sldMkLst>
        <pc:spChg chg="del">
          <ac:chgData name="Juan Agüí" userId="77c247a0bf5d33d7" providerId="LiveId" clId="{A3084C8B-DDBA-468F-B748-8BA44EEEA98D}" dt="2021-09-26T16:36:40.699" v="6353"/>
          <ac:spMkLst>
            <pc:docMk/>
            <pc:sldMk cId="2131850828" sldId="327"/>
            <ac:spMk id="3" creationId="{379E2FE5-B669-4F2D-AF49-2F975013906D}"/>
          </ac:spMkLst>
        </pc:spChg>
        <pc:picChg chg="add mod">
          <ac:chgData name="Juan Agüí" userId="77c247a0bf5d33d7" providerId="LiveId" clId="{A3084C8B-DDBA-468F-B748-8BA44EEEA98D}" dt="2021-09-26T16:36:42.217" v="6355" actId="962"/>
          <ac:picMkLst>
            <pc:docMk/>
            <pc:sldMk cId="2131850828" sldId="327"/>
            <ac:picMk id="6" creationId="{1521539C-CA45-43A4-8B94-4F60F2C8E78A}"/>
          </ac:picMkLst>
        </pc:picChg>
      </pc:sldChg>
      <pc:sldChg chg="new del">
        <pc:chgData name="Juan Agüí" userId="77c247a0bf5d33d7" providerId="LiveId" clId="{A3084C8B-DDBA-468F-B748-8BA44EEEA98D}" dt="2021-09-26T16:19:05.050" v="5848" actId="47"/>
        <pc:sldMkLst>
          <pc:docMk/>
          <pc:sldMk cId="3260063609" sldId="327"/>
        </pc:sldMkLst>
      </pc:sldChg>
      <pc:sldChg chg="modSp new del mod">
        <pc:chgData name="Juan Agüí" userId="77c247a0bf5d33d7" providerId="LiveId" clId="{A3084C8B-DDBA-468F-B748-8BA44EEEA98D}" dt="2021-09-26T16:35:23.400" v="6309" actId="47"/>
        <pc:sldMkLst>
          <pc:docMk/>
          <pc:sldMk cId="4214121837" sldId="327"/>
        </pc:sldMkLst>
        <pc:spChg chg="mod">
          <ac:chgData name="Juan Agüí" userId="77c247a0bf5d33d7" providerId="LiveId" clId="{A3084C8B-DDBA-468F-B748-8BA44EEEA98D}" dt="2021-09-26T16:24:44.374" v="6131" actId="20577"/>
          <ac:spMkLst>
            <pc:docMk/>
            <pc:sldMk cId="4214121837" sldId="327"/>
            <ac:spMk id="2" creationId="{89D651C1-3CAB-4894-94CF-3B9849CB96A6}"/>
          </ac:spMkLst>
        </pc:spChg>
        <pc:spChg chg="mod">
          <ac:chgData name="Juan Agüí" userId="77c247a0bf5d33d7" providerId="LiveId" clId="{A3084C8B-DDBA-468F-B748-8BA44EEEA98D}" dt="2021-09-26T16:30:17.067" v="6299"/>
          <ac:spMkLst>
            <pc:docMk/>
            <pc:sldMk cId="4214121837" sldId="327"/>
            <ac:spMk id="3" creationId="{807F4DA8-145E-4388-A75B-ADA2BCAC4B82}"/>
          </ac:spMkLst>
        </pc:spChg>
        <pc:spChg chg="mod">
          <ac:chgData name="Juan Agüí" userId="77c247a0bf5d33d7" providerId="LiveId" clId="{A3084C8B-DDBA-468F-B748-8BA44EEEA98D}" dt="2021-09-26T16:24:55.490" v="6158" actId="20577"/>
          <ac:spMkLst>
            <pc:docMk/>
            <pc:sldMk cId="4214121837" sldId="327"/>
            <ac:spMk id="4" creationId="{439083E6-C95F-4429-98B3-00687220BA7D}"/>
          </ac:spMkLst>
        </pc:spChg>
        <pc:spChg chg="mod">
          <ac:chgData name="Juan Agüí" userId="77c247a0bf5d33d7" providerId="LiveId" clId="{A3084C8B-DDBA-468F-B748-8BA44EEEA98D}" dt="2021-09-26T16:24:33.084" v="6103" actId="20577"/>
          <ac:spMkLst>
            <pc:docMk/>
            <pc:sldMk cId="4214121837" sldId="327"/>
            <ac:spMk id="6" creationId="{41ABE943-CFB2-4F48-A0DF-4B9BDCFD686C}"/>
          </ac:spMkLst>
        </pc:spChg>
        <pc:spChg chg="mod">
          <ac:chgData name="Juan Agüí" userId="77c247a0bf5d33d7" providerId="LiveId" clId="{A3084C8B-DDBA-468F-B748-8BA44EEEA98D}" dt="2021-09-26T16:24:47.705" v="6139" actId="20577"/>
          <ac:spMkLst>
            <pc:docMk/>
            <pc:sldMk cId="4214121837" sldId="327"/>
            <ac:spMk id="8" creationId="{E33850F1-3FCD-4948-B6DF-9B57F091ED51}"/>
          </ac:spMkLst>
        </pc:spChg>
        <pc:spChg chg="mod">
          <ac:chgData name="Juan Agüí" userId="77c247a0bf5d33d7" providerId="LiveId" clId="{A3084C8B-DDBA-468F-B748-8BA44EEEA98D}" dt="2021-09-26T16:27:53.344" v="6293" actId="5793"/>
          <ac:spMkLst>
            <pc:docMk/>
            <pc:sldMk cId="4214121837" sldId="327"/>
            <ac:spMk id="9" creationId="{504AE235-B04B-4E15-8DDB-2E69C65B9877}"/>
          </ac:spMkLst>
        </pc:spChg>
      </pc:sldChg>
      <pc:sldChg chg="addSp delSp modSp add mod ord modClrScheme chgLayout">
        <pc:chgData name="Juan Agüí" userId="77c247a0bf5d33d7" providerId="LiveId" clId="{A3084C8B-DDBA-468F-B748-8BA44EEEA98D}" dt="2021-09-26T17:08:08.962" v="6589" actId="5793"/>
        <pc:sldMkLst>
          <pc:docMk/>
          <pc:sldMk cId="2647933816" sldId="328"/>
        </pc:sldMkLst>
        <pc:spChg chg="mod">
          <ac:chgData name="Juan Agüí" userId="77c247a0bf5d33d7" providerId="LiveId" clId="{A3084C8B-DDBA-468F-B748-8BA44EEEA98D}" dt="2021-09-26T17:06:52.580" v="6585" actId="20577"/>
          <ac:spMkLst>
            <pc:docMk/>
            <pc:sldMk cId="2647933816" sldId="328"/>
            <ac:spMk id="2" creationId="{CB909CA1-E5DB-4488-9B50-0BBF8CE9160B}"/>
          </ac:spMkLst>
        </pc:spChg>
        <pc:spChg chg="mod">
          <ac:chgData name="Juan Agüí" userId="77c247a0bf5d33d7" providerId="LiveId" clId="{A3084C8B-DDBA-468F-B748-8BA44EEEA98D}" dt="2021-09-26T16:58:53.740" v="6391" actId="26606"/>
          <ac:spMkLst>
            <pc:docMk/>
            <pc:sldMk cId="2647933816" sldId="328"/>
            <ac:spMk id="3" creationId="{0C11D6F5-83CB-48FD-B46C-245CBFBEAABF}"/>
          </ac:spMkLst>
        </pc:spChg>
        <pc:spChg chg="mod">
          <ac:chgData name="Juan Agüí" userId="77c247a0bf5d33d7" providerId="LiveId" clId="{A3084C8B-DDBA-468F-B748-8BA44EEEA98D}" dt="2021-09-26T17:08:08.962" v="6589" actId="5793"/>
          <ac:spMkLst>
            <pc:docMk/>
            <pc:sldMk cId="2647933816" sldId="328"/>
            <ac:spMk id="4" creationId="{46FBC713-74A8-4203-B958-92896838CF46}"/>
          </ac:spMkLst>
        </pc:spChg>
        <pc:picChg chg="del mod">
          <ac:chgData name="Juan Agüí" userId="77c247a0bf5d33d7" providerId="LiveId" clId="{A3084C8B-DDBA-468F-B748-8BA44EEEA98D}" dt="2021-09-26T16:58:47.470" v="6390" actId="478"/>
          <ac:picMkLst>
            <pc:docMk/>
            <pc:sldMk cId="2647933816" sldId="328"/>
            <ac:picMk id="6" creationId="{2962634B-5337-4A63-9460-AA8A37AC31EC}"/>
          </ac:picMkLst>
        </pc:picChg>
        <pc:picChg chg="add del mod ord">
          <ac:chgData name="Juan Agüí" userId="77c247a0bf5d33d7" providerId="LiveId" clId="{A3084C8B-DDBA-468F-B748-8BA44EEEA98D}" dt="2021-09-26T17:06:45.337" v="6582" actId="478"/>
          <ac:picMkLst>
            <pc:docMk/>
            <pc:sldMk cId="2647933816" sldId="328"/>
            <ac:picMk id="7" creationId="{B6A14E30-41B1-455F-AE1C-2CF8B5219E47}"/>
          </ac:picMkLst>
        </pc:picChg>
        <pc:picChg chg="add mod">
          <ac:chgData name="Juan Agüí" userId="77c247a0bf5d33d7" providerId="LiveId" clId="{A3084C8B-DDBA-468F-B748-8BA44EEEA98D}" dt="2021-09-26T17:06:48.339" v="6583" actId="1076"/>
          <ac:picMkLst>
            <pc:docMk/>
            <pc:sldMk cId="2647933816" sldId="328"/>
            <ac:picMk id="9" creationId="{141828DC-3374-40F2-8492-39D978A41F4B}"/>
          </ac:picMkLst>
        </pc:picChg>
      </pc:sldChg>
      <pc:sldChg chg="modSp add mod">
        <pc:chgData name="Juan Agüí" userId="77c247a0bf5d33d7" providerId="LiveId" clId="{A3084C8B-DDBA-468F-B748-8BA44EEEA98D}" dt="2021-09-26T17:19:49.423" v="6672" actId="20577"/>
        <pc:sldMkLst>
          <pc:docMk/>
          <pc:sldMk cId="1006516468" sldId="329"/>
        </pc:sldMkLst>
        <pc:spChg chg="mod">
          <ac:chgData name="Juan Agüí" userId="77c247a0bf5d33d7" providerId="LiveId" clId="{A3084C8B-DDBA-468F-B748-8BA44EEEA98D}" dt="2021-09-26T17:19:49.423" v="6672" actId="20577"/>
          <ac:spMkLst>
            <pc:docMk/>
            <pc:sldMk cId="1006516468" sldId="329"/>
            <ac:spMk id="4" creationId="{46FBC713-74A8-4203-B958-92896838CF46}"/>
          </ac:spMkLst>
        </pc:spChg>
      </pc:sldChg>
      <pc:sldMasterChg chg="addSldLayout delSldLayout modSldLayout sldLayoutOrd">
        <pc:chgData name="Juan Agüí" userId="77c247a0bf5d33d7" providerId="LiveId" clId="{A3084C8B-DDBA-468F-B748-8BA44EEEA98D}" dt="2021-09-25T17:46:23.087" v="1213" actId="11236"/>
        <pc:sldMasterMkLst>
          <pc:docMk/>
          <pc:sldMasterMk cId="1668133303" sldId="2147483648"/>
        </pc:sldMasterMkLst>
        <pc:sldLayoutChg chg="ord">
          <pc:chgData name="Juan Agüí" userId="77c247a0bf5d33d7" providerId="LiveId" clId="{A3084C8B-DDBA-468F-B748-8BA44EEEA98D}" dt="2021-09-25T16:00:38.782" v="659" actId="20578"/>
          <pc:sldLayoutMkLst>
            <pc:docMk/>
            <pc:sldMasterMk cId="397342887" sldId="2147483684"/>
            <pc:sldLayoutMk cId="1428619060" sldId="2147483680"/>
          </pc:sldLayoutMkLst>
        </pc:sldLayoutChg>
        <pc:sldLayoutChg chg="add mod modTransition">
          <pc:chgData name="Juan Agüí" userId="77c247a0bf5d33d7" providerId="LiveId" clId="{A3084C8B-DDBA-468F-B748-8BA44EEEA98D}" dt="2021-09-25T16:00:58.340" v="661" actId="6014"/>
          <pc:sldLayoutMkLst>
            <pc:docMk/>
            <pc:sldMasterMk cId="397342887" sldId="2147483684"/>
            <pc:sldLayoutMk cId="850900729" sldId="2147483682"/>
          </pc:sldLayoutMkLst>
        </pc:sldLayoutChg>
        <pc:sldLayoutChg chg="delSp mod">
          <pc:chgData name="Juan Agüí" userId="77c247a0bf5d33d7" providerId="LiveId" clId="{A3084C8B-DDBA-468F-B748-8BA44EEEA98D}" dt="2021-09-25T17:16:43.516" v="826" actId="6014"/>
          <pc:sldLayoutMkLst>
            <pc:docMk/>
            <pc:sldMasterMk cId="1668133303" sldId="2147483648"/>
            <pc:sldLayoutMk cId="3410833685" sldId="2147483683"/>
          </pc:sldLayoutMkLst>
          <pc:spChg chg="del">
            <ac:chgData name="Juan Agüí" userId="77c247a0bf5d33d7" providerId="LiveId" clId="{A3084C8B-DDBA-468F-B748-8BA44EEEA98D}" dt="2021-09-25T17:16:30.252" v="825" actId="478"/>
            <ac:spMkLst>
              <pc:docMk/>
              <pc:sldMasterMk cId="1668133303" sldId="2147483648"/>
              <pc:sldLayoutMk cId="3410833685" sldId="2147483683"/>
              <ac:spMk id="8" creationId="{00000000-0000-0000-0000-000000000000}"/>
            </ac:spMkLst>
          </pc:spChg>
        </pc:sldLayoutChg>
        <pc:sldLayoutChg chg="new del mod">
          <pc:chgData name="Juan Agüí" userId="77c247a0bf5d33d7" providerId="LiveId" clId="{A3084C8B-DDBA-468F-B748-8BA44EEEA98D}" dt="2021-09-25T17:46:23.087" v="1213" actId="11236"/>
          <pc:sldLayoutMkLst>
            <pc:docMk/>
            <pc:sldMasterMk cId="1668133303" sldId="2147483648"/>
            <pc:sldLayoutMk cId="51981021" sldId="2147483684"/>
          </pc:sldLayoutMkLst>
        </pc:sldLayoutChg>
      </pc:sldMasterChg>
      <pc:sldMasterChg chg="addSldLayout modSldLayout">
        <pc:chgData name="Juan Agüí" userId="77c247a0bf5d33d7" providerId="LiveId" clId="{A3084C8B-DDBA-468F-B748-8BA44EEEA98D}" dt="2021-09-26T09:28:23.608" v="1667" actId="3064"/>
        <pc:sldMasterMkLst>
          <pc:docMk/>
          <pc:sldMasterMk cId="397342887" sldId="2147483684"/>
        </pc:sldMasterMkLst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4214247779" sldId="2147483685"/>
          </pc:sldLayoutMkLst>
          <pc:spChg chg="add">
            <ac:chgData name="Juan Agüí" userId="77c247a0bf5d33d7" providerId="LiveId" clId="{A3084C8B-DDBA-468F-B748-8BA44EEEA98D}" dt="2021-09-25T17:47:26.398" v="1227"/>
            <ac:spMkLst>
              <pc:docMk/>
              <pc:sldMasterMk cId="397342887" sldId="2147483684"/>
              <pc:sldLayoutMk cId="4214247779" sldId="2147483685"/>
              <ac:spMk id="7" creationId="{16B6EBE7-CF08-407A-B19C-0CB5EFA43FFB}"/>
            </ac:spMkLst>
          </pc:spChg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4214247779" sldId="2147483685"/>
              <ac:picMk id="6" creationId="{08AB6027-F1DE-45EA-B9CF-8E31996D657E}"/>
            </ac:picMkLst>
          </pc:picChg>
        </pc:sldLayoutChg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3597825228" sldId="2147483686"/>
          </pc:sldLayoutMkLst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3597825228" sldId="2147483686"/>
              <ac:picMk id="6" creationId="{E9BE5A05-B8BC-45C5-818A-A224496C0148}"/>
            </ac:picMkLst>
          </pc:picChg>
        </pc:sldLayoutChg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1202910488" sldId="2147483687"/>
          </pc:sldLayoutMkLst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1202910488" sldId="2147483687"/>
              <ac:picMk id="6" creationId="{A5DAE677-C304-49A9-A158-2EC4FF53F8D0}"/>
            </ac:picMkLst>
          </pc:picChg>
        </pc:sldLayoutChg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3015252220" sldId="2147483688"/>
          </pc:sldLayoutMkLst>
          <pc:spChg chg="add">
            <ac:chgData name="Juan Agüí" userId="77c247a0bf5d33d7" providerId="LiveId" clId="{A3084C8B-DDBA-468F-B748-8BA44EEEA98D}" dt="2021-09-25T17:47:26.398" v="1227"/>
            <ac:spMkLst>
              <pc:docMk/>
              <pc:sldMasterMk cId="397342887" sldId="2147483684"/>
              <pc:sldLayoutMk cId="3015252220" sldId="2147483688"/>
              <ac:spMk id="10" creationId="{EA921D07-1DAF-48BA-8305-42095FA4B680}"/>
            </ac:spMkLst>
          </pc:spChg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3015252220" sldId="2147483688"/>
              <ac:picMk id="11" creationId="{CDC77093-2F53-4BE0-9DED-F6EF7F0753CE}"/>
            </ac:picMkLst>
          </pc:picChg>
        </pc:sldLayoutChg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3195717540" sldId="2147483690"/>
          </pc:sldLayoutMkLst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3195717540" sldId="2147483690"/>
              <ac:picMk id="8" creationId="{3AD4FC69-6268-4462-933E-B86958818D37}"/>
            </ac:picMkLst>
          </pc:picChg>
        </pc:sldLayoutChg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1178147224" sldId="2147483691"/>
          </pc:sldLayoutMkLst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1178147224" sldId="2147483691"/>
              <ac:picMk id="6" creationId="{1643BC92-587C-4EDF-84DA-ADBDE79DC7DF}"/>
            </ac:picMkLst>
          </pc:picChg>
        </pc:sldLayoutChg>
        <pc:sldLayoutChg chg="addSp modSp mod">
          <pc:chgData name="Juan Agüí" userId="77c247a0bf5d33d7" providerId="LiveId" clId="{A3084C8B-DDBA-468F-B748-8BA44EEEA98D}" dt="2021-09-26T09:26:57.591" v="1645" actId="3064"/>
          <pc:sldLayoutMkLst>
            <pc:docMk/>
            <pc:sldMasterMk cId="397342887" sldId="2147483684"/>
            <pc:sldLayoutMk cId="1720920422" sldId="2147483692"/>
          </pc:sldLayoutMkLst>
          <pc:spChg chg="mod">
            <ac:chgData name="Juan Agüí" userId="77c247a0bf5d33d7" providerId="LiveId" clId="{A3084C8B-DDBA-468F-B748-8BA44EEEA98D}" dt="2021-09-26T09:26:26.016" v="1643" actId="3064"/>
            <ac:spMkLst>
              <pc:docMk/>
              <pc:sldMasterMk cId="397342887" sldId="2147483684"/>
              <pc:sldLayoutMk cId="1720920422" sldId="2147483692"/>
              <ac:spMk id="3" creationId="{00000000-0000-0000-0000-000000000000}"/>
            </ac:spMkLst>
          </pc:spChg>
          <pc:spChg chg="mod">
            <ac:chgData name="Juan Agüí" userId="77c247a0bf5d33d7" providerId="LiveId" clId="{A3084C8B-DDBA-468F-B748-8BA44EEEA98D}" dt="2021-09-26T09:26:57.591" v="1645" actId="3064"/>
            <ac:spMkLst>
              <pc:docMk/>
              <pc:sldMasterMk cId="397342887" sldId="2147483684"/>
              <pc:sldLayoutMk cId="1720920422" sldId="2147483692"/>
              <ac:spMk id="5" creationId="{00000000-0000-0000-0000-000000000000}"/>
            </ac:spMkLst>
          </pc:spChg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1720920422" sldId="2147483692"/>
              <ac:picMk id="9" creationId="{0FDC7028-81C5-42F9-BCB9-7C9BBA35B29A}"/>
            </ac:picMkLst>
          </pc:picChg>
        </pc:sldLayoutChg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1583079040" sldId="2147483693"/>
          </pc:sldLayoutMkLst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1583079040" sldId="2147483693"/>
              <ac:picMk id="8" creationId="{16D79FD6-F28F-4C1D-8418-CF06D1BFFF71}"/>
            </ac:picMkLst>
          </pc:picChg>
        </pc:sldLayoutChg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1760388957" sldId="2147483694"/>
          </pc:sldLayoutMkLst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1760388957" sldId="2147483694"/>
              <ac:picMk id="10" creationId="{FB34B997-052D-409B-A46C-F8B5229EC693}"/>
            </ac:picMkLst>
          </pc:picChg>
        </pc:sldLayoutChg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3006784228" sldId="2147483695"/>
          </pc:sldLayoutMkLst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3006784228" sldId="2147483695"/>
              <ac:picMk id="10" creationId="{3DFFC410-F932-42CA-979E-AD554C28B1B8}"/>
            </ac:picMkLst>
          </pc:picChg>
        </pc:sldLayoutChg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4070421263" sldId="2147483696"/>
          </pc:sldLayoutMkLst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4070421263" sldId="2147483696"/>
              <ac:picMk id="6" creationId="{9C4BEEF2-9563-498B-88DE-EC0098C41CD9}"/>
            </ac:picMkLst>
          </pc:picChg>
        </pc:sldLayoutChg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2406724088" sldId="2147483697"/>
          </pc:sldLayoutMkLst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2406724088" sldId="2147483697"/>
              <ac:picMk id="6" creationId="{8D514FBF-5ED2-4F95-A5C3-0D298E3E258D}"/>
            </ac:picMkLst>
          </pc:picChg>
        </pc:sldLayoutChg>
        <pc:sldLayoutChg chg="addSp">
          <pc:chgData name="Juan Agüí" userId="77c247a0bf5d33d7" providerId="LiveId" clId="{A3084C8B-DDBA-468F-B748-8BA44EEEA98D}" dt="2021-09-25T17:47:26.398" v="1227"/>
          <pc:sldLayoutMkLst>
            <pc:docMk/>
            <pc:sldMasterMk cId="397342887" sldId="2147483684"/>
            <pc:sldLayoutMk cId="2641424367" sldId="2147483698"/>
          </pc:sldLayoutMkLst>
          <pc:spChg chg="add">
            <ac:chgData name="Juan Agüí" userId="77c247a0bf5d33d7" providerId="LiveId" clId="{A3084C8B-DDBA-468F-B748-8BA44EEEA98D}" dt="2021-09-25T17:47:26.398" v="1227"/>
            <ac:spMkLst>
              <pc:docMk/>
              <pc:sldMasterMk cId="397342887" sldId="2147483684"/>
              <pc:sldLayoutMk cId="2641424367" sldId="2147483698"/>
              <ac:spMk id="9" creationId="{1E206658-72F1-466B-9BAD-96F6058258C0}"/>
            </ac:spMkLst>
          </pc:spChg>
          <pc:picChg chg="add">
            <ac:chgData name="Juan Agüí" userId="77c247a0bf5d33d7" providerId="LiveId" clId="{A3084C8B-DDBA-468F-B748-8BA44EEEA98D}" dt="2021-09-25T17:47:26.398" v="1227"/>
            <ac:picMkLst>
              <pc:docMk/>
              <pc:sldMasterMk cId="397342887" sldId="2147483684"/>
              <pc:sldLayoutMk cId="2641424367" sldId="2147483698"/>
              <ac:picMk id="6" creationId="{553297B0-9F8B-43E3-8502-DAD9D1ED7EDE}"/>
            </ac:picMkLst>
          </pc:picChg>
        </pc:sldLayoutChg>
        <pc:sldLayoutChg chg="addSp modSp add mod modTransition setBg">
          <pc:chgData name="Juan Agüí" userId="77c247a0bf5d33d7" providerId="LiveId" clId="{A3084C8B-DDBA-468F-B748-8BA44EEEA98D}" dt="2021-09-26T09:28:23.608" v="1667" actId="3064"/>
          <pc:sldLayoutMkLst>
            <pc:docMk/>
            <pc:sldMasterMk cId="397342887" sldId="2147483684"/>
            <pc:sldLayoutMk cId="3312252150" sldId="2147483700"/>
          </pc:sldLayoutMkLst>
          <pc:spChg chg="mod">
            <ac:chgData name="Juan Agüí" userId="77c247a0bf5d33d7" providerId="LiveId" clId="{A3084C8B-DDBA-468F-B748-8BA44EEEA98D}" dt="2021-09-26T09:28:23.608" v="1667" actId="3064"/>
            <ac:spMkLst>
              <pc:docMk/>
              <pc:sldMasterMk cId="397342887" sldId="2147483684"/>
              <pc:sldLayoutMk cId="3312252150" sldId="2147483700"/>
              <ac:spMk id="3" creationId="{00000000-0000-0000-0000-000000000000}"/>
            </ac:spMkLst>
          </pc:spChg>
          <pc:spChg chg="mod">
            <ac:chgData name="Juan Agüí" userId="77c247a0bf5d33d7" providerId="LiveId" clId="{A3084C8B-DDBA-468F-B748-8BA44EEEA98D}" dt="2021-09-26T09:25:08.433" v="1620" actId="554"/>
            <ac:spMkLst>
              <pc:docMk/>
              <pc:sldMasterMk cId="397342887" sldId="2147483684"/>
              <pc:sldLayoutMk cId="3312252150" sldId="2147483700"/>
              <ac:spMk id="4" creationId="{00000000-0000-0000-0000-000000000000}"/>
            </ac:spMkLst>
          </pc:spChg>
          <pc:spChg chg="mod">
            <ac:chgData name="Juan Agüí" userId="77c247a0bf5d33d7" providerId="LiveId" clId="{A3084C8B-DDBA-468F-B748-8BA44EEEA98D}" dt="2021-09-26T09:28:09.125" v="1663" actId="3064"/>
            <ac:spMkLst>
              <pc:docMk/>
              <pc:sldMasterMk cId="397342887" sldId="2147483684"/>
              <pc:sldLayoutMk cId="3312252150" sldId="2147483700"/>
              <ac:spMk id="5" creationId="{00000000-0000-0000-0000-000000000000}"/>
            </ac:spMkLst>
          </pc:spChg>
          <pc:spChg chg="mod">
            <ac:chgData name="Juan Agüí" userId="77c247a0bf5d33d7" providerId="LiveId" clId="{A3084C8B-DDBA-468F-B748-8BA44EEEA98D}" dt="2021-09-26T09:25:08.433" v="1620" actId="554"/>
            <ac:spMkLst>
              <pc:docMk/>
              <pc:sldMasterMk cId="397342887" sldId="2147483684"/>
              <pc:sldLayoutMk cId="3312252150" sldId="2147483700"/>
              <ac:spMk id="6" creationId="{00000000-0000-0000-0000-000000000000}"/>
            </ac:spMkLst>
          </pc:spChg>
          <pc:spChg chg="add mod">
            <ac:chgData name="Juan Agüí" userId="77c247a0bf5d33d7" providerId="LiveId" clId="{A3084C8B-DDBA-468F-B748-8BA44EEEA98D}" dt="2021-09-26T09:28:16.459" v="1665" actId="3064"/>
            <ac:spMkLst>
              <pc:docMk/>
              <pc:sldMasterMk cId="397342887" sldId="2147483684"/>
              <pc:sldLayoutMk cId="3312252150" sldId="2147483700"/>
              <ac:spMk id="11" creationId="{7252FD0A-C1C5-48CD-8D0F-266EF536621D}"/>
            </ac:spMkLst>
          </pc:spChg>
          <pc:spChg chg="add mod">
            <ac:chgData name="Juan Agüí" userId="77c247a0bf5d33d7" providerId="LiveId" clId="{A3084C8B-DDBA-468F-B748-8BA44EEEA98D}" dt="2021-09-26T09:25:08.433" v="1620" actId="554"/>
            <ac:spMkLst>
              <pc:docMk/>
              <pc:sldMasterMk cId="397342887" sldId="2147483684"/>
              <pc:sldLayoutMk cId="3312252150" sldId="2147483700"/>
              <ac:spMk id="12" creationId="{737A2206-A6E9-4C3F-9418-95EFC102810C}"/>
            </ac:spMkLst>
          </pc:spChg>
        </pc:sldLayoutChg>
      </pc:sldMasterChg>
      <pc:sldMasterChg chg="new del mod addSldLayout delSldLayout">
        <pc:chgData name="Juan Agüí" userId="77c247a0bf5d33d7" providerId="LiveId" clId="{A3084C8B-DDBA-468F-B748-8BA44EEEA98D}" dt="2021-09-25T17:46:31.680" v="1226" actId="2696"/>
        <pc:sldMasterMkLst>
          <pc:docMk/>
          <pc:sldMasterMk cId="3798067064" sldId="2147483684"/>
        </pc:sldMasterMkLst>
        <pc:sldLayoutChg chg="new del replId">
          <pc:chgData name="Juan Agüí" userId="77c247a0bf5d33d7" providerId="LiveId" clId="{A3084C8B-DDBA-468F-B748-8BA44EEEA98D}" dt="2021-09-25T17:46:31.656" v="1215" actId="2696"/>
          <pc:sldLayoutMkLst>
            <pc:docMk/>
            <pc:sldMasterMk cId="3798067064" sldId="2147483684"/>
            <pc:sldLayoutMk cId="1319117645" sldId="2147483685"/>
          </pc:sldLayoutMkLst>
        </pc:sldLayoutChg>
        <pc:sldLayoutChg chg="new del replId">
          <pc:chgData name="Juan Agüí" userId="77c247a0bf5d33d7" providerId="LiveId" clId="{A3084C8B-DDBA-468F-B748-8BA44EEEA98D}" dt="2021-09-25T17:46:31.660" v="1216" actId="2696"/>
          <pc:sldLayoutMkLst>
            <pc:docMk/>
            <pc:sldMasterMk cId="3798067064" sldId="2147483684"/>
            <pc:sldLayoutMk cId="3744060687" sldId="2147483686"/>
          </pc:sldLayoutMkLst>
        </pc:sldLayoutChg>
        <pc:sldLayoutChg chg="new del replId">
          <pc:chgData name="Juan Agüí" userId="77c247a0bf5d33d7" providerId="LiveId" clId="{A3084C8B-DDBA-468F-B748-8BA44EEEA98D}" dt="2021-09-25T17:46:31.664" v="1217" actId="2696"/>
          <pc:sldLayoutMkLst>
            <pc:docMk/>
            <pc:sldMasterMk cId="3798067064" sldId="2147483684"/>
            <pc:sldLayoutMk cId="2456860800" sldId="2147483687"/>
          </pc:sldLayoutMkLst>
        </pc:sldLayoutChg>
        <pc:sldLayoutChg chg="new del replId">
          <pc:chgData name="Juan Agüí" userId="77c247a0bf5d33d7" providerId="LiveId" clId="{A3084C8B-DDBA-468F-B748-8BA44EEEA98D}" dt="2021-09-25T17:46:31.664" v="1218" actId="2696"/>
          <pc:sldLayoutMkLst>
            <pc:docMk/>
            <pc:sldMasterMk cId="3798067064" sldId="2147483684"/>
            <pc:sldLayoutMk cId="1035932340" sldId="2147483688"/>
          </pc:sldLayoutMkLst>
        </pc:sldLayoutChg>
        <pc:sldLayoutChg chg="new del replId">
          <pc:chgData name="Juan Agüí" userId="77c247a0bf5d33d7" providerId="LiveId" clId="{A3084C8B-DDBA-468F-B748-8BA44EEEA98D}" dt="2021-09-25T17:46:31.668" v="1219" actId="2696"/>
          <pc:sldLayoutMkLst>
            <pc:docMk/>
            <pc:sldMasterMk cId="3798067064" sldId="2147483684"/>
            <pc:sldLayoutMk cId="2799721157" sldId="2147483689"/>
          </pc:sldLayoutMkLst>
        </pc:sldLayoutChg>
        <pc:sldLayoutChg chg="new del replId">
          <pc:chgData name="Juan Agüí" userId="77c247a0bf5d33d7" providerId="LiveId" clId="{A3084C8B-DDBA-468F-B748-8BA44EEEA98D}" dt="2021-09-25T17:46:31.668" v="1220" actId="2696"/>
          <pc:sldLayoutMkLst>
            <pc:docMk/>
            <pc:sldMasterMk cId="3798067064" sldId="2147483684"/>
            <pc:sldLayoutMk cId="1625054108" sldId="2147483690"/>
          </pc:sldLayoutMkLst>
        </pc:sldLayoutChg>
        <pc:sldLayoutChg chg="new del replId">
          <pc:chgData name="Juan Agüí" userId="77c247a0bf5d33d7" providerId="LiveId" clId="{A3084C8B-DDBA-468F-B748-8BA44EEEA98D}" dt="2021-09-25T17:46:31.672" v="1221" actId="2696"/>
          <pc:sldLayoutMkLst>
            <pc:docMk/>
            <pc:sldMasterMk cId="3798067064" sldId="2147483684"/>
            <pc:sldLayoutMk cId="328380790" sldId="2147483691"/>
          </pc:sldLayoutMkLst>
        </pc:sldLayoutChg>
        <pc:sldLayoutChg chg="new del replId">
          <pc:chgData name="Juan Agüí" userId="77c247a0bf5d33d7" providerId="LiveId" clId="{A3084C8B-DDBA-468F-B748-8BA44EEEA98D}" dt="2021-09-25T17:46:31.672" v="1222" actId="2696"/>
          <pc:sldLayoutMkLst>
            <pc:docMk/>
            <pc:sldMasterMk cId="3798067064" sldId="2147483684"/>
            <pc:sldLayoutMk cId="2275536664" sldId="2147483692"/>
          </pc:sldLayoutMkLst>
        </pc:sldLayoutChg>
        <pc:sldLayoutChg chg="new del replId">
          <pc:chgData name="Juan Agüí" userId="77c247a0bf5d33d7" providerId="LiveId" clId="{A3084C8B-DDBA-468F-B748-8BA44EEEA98D}" dt="2021-09-25T17:46:31.676" v="1223" actId="2696"/>
          <pc:sldLayoutMkLst>
            <pc:docMk/>
            <pc:sldMasterMk cId="3798067064" sldId="2147483684"/>
            <pc:sldLayoutMk cId="2331862725" sldId="2147483693"/>
          </pc:sldLayoutMkLst>
        </pc:sldLayoutChg>
        <pc:sldLayoutChg chg="new del replId">
          <pc:chgData name="Juan Agüí" userId="77c247a0bf5d33d7" providerId="LiveId" clId="{A3084C8B-DDBA-468F-B748-8BA44EEEA98D}" dt="2021-09-25T17:46:31.676" v="1224" actId="2696"/>
          <pc:sldLayoutMkLst>
            <pc:docMk/>
            <pc:sldMasterMk cId="3798067064" sldId="2147483684"/>
            <pc:sldLayoutMk cId="3126037930" sldId="2147483694"/>
          </pc:sldLayoutMkLst>
        </pc:sldLayoutChg>
        <pc:sldLayoutChg chg="new del replId">
          <pc:chgData name="Juan Agüí" userId="77c247a0bf5d33d7" providerId="LiveId" clId="{A3084C8B-DDBA-468F-B748-8BA44EEEA98D}" dt="2021-09-25T17:46:31.676" v="1225" actId="2696"/>
          <pc:sldLayoutMkLst>
            <pc:docMk/>
            <pc:sldMasterMk cId="3798067064" sldId="2147483684"/>
            <pc:sldLayoutMk cId="2890569123" sldId="2147483695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457199" y="8485921"/>
            <a:ext cx="1768597" cy="4822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l"/>
            <a:r>
              <a:rPr lang="es-ES" sz="900" dirty="0">
                <a:ea typeface="Verdana" panose="020B0604030504040204" pitchFamily="34" charset="0"/>
              </a:rPr>
              <a:t>Pg. </a:t>
            </a:r>
            <a:fld id="{1D3E2496-E28C-4AEA-99B1-ACC0F1C90546}" type="slidenum">
              <a:rPr lang="es-ES" sz="900" smtClean="0">
                <a:ea typeface="Verdana" panose="020B0604030504040204" pitchFamily="34" charset="0"/>
              </a:rPr>
              <a:pPr algn="l"/>
              <a:t>‹Nº›</a:t>
            </a:fld>
            <a:endParaRPr lang="es-ES" sz="900" dirty="0">
              <a:ea typeface="Verdana" panose="020B060403050404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737" y="8664714"/>
            <a:ext cx="1092383" cy="30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219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svg>
</file>

<file path=ppt/media/image11.jpe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978877"/>
            <a:ext cx="5486400" cy="3086100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064977"/>
            <a:ext cx="5486400" cy="443132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685800" y="8576243"/>
            <a:ext cx="1264505" cy="4220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latin typeface="+mn-lt"/>
                <a:ea typeface="Verdana" panose="020B0604030504040204" pitchFamily="34" charset="0"/>
              </a:defRPr>
            </a:lvl1pPr>
          </a:lstStyle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‹Nº›</a:t>
            </a:fld>
            <a:endParaRPr lang="es-ES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36" y="8698523"/>
            <a:ext cx="1079102" cy="29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984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Verdana" panose="020B060403050404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92231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29651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328217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163849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604045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347649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83101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21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404478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23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116447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25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651586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26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06416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3984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27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85017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28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405166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39B72-CA98-41CC-9DBA-C401034FA6A2}" type="slidenum">
              <a:rPr lang="es-ES" smtClean="0"/>
              <a:pPr/>
              <a:t>30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5893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39B72-CA98-41CC-9DBA-C401034FA6A2}" type="slidenum">
              <a:rPr lang="es-ES" smtClean="0"/>
              <a:pPr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11970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51606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35781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45390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57277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07369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979488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s-ES"/>
              <a:t>Pg. </a:t>
            </a:r>
            <a:fld id="{7D839B72-CA98-41CC-9DBA-C401034FA6A2}" type="slidenum">
              <a:rPr lang="es-ES" smtClean="0"/>
              <a:pPr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22378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MÓD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9649" y="6336689"/>
            <a:ext cx="1377863" cy="379496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0" y="-80210"/>
            <a:ext cx="12192000" cy="620038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Título 1"/>
          <p:cNvSpPr>
            <a:spLocks noGrp="1"/>
          </p:cNvSpPr>
          <p:nvPr>
            <p:ph type="ctrTitle" hasCustomPrompt="1"/>
          </p:nvPr>
        </p:nvSpPr>
        <p:spPr>
          <a:xfrm>
            <a:off x="576197" y="2751257"/>
            <a:ext cx="10997852" cy="88129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/>
            <a:r>
              <a: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Título del Módulo</a:t>
            </a:r>
          </a:p>
        </p:txBody>
      </p:sp>
      <p:sp>
        <p:nvSpPr>
          <p:cNvPr id="15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76197" y="2388002"/>
            <a:ext cx="10997852" cy="363255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s-ES_tradnl" sz="22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es-ES_tradnl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Módulo</a:t>
            </a:r>
            <a:r>
              <a:rPr lang="es-ES_tradnl" dirty="0">
                <a:solidFill>
                  <a:srgbClr val="00F7FF"/>
                </a:solidFill>
              </a:rPr>
              <a:t> 01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8AB6027-F1DE-45EA-B9CF-8E31996D65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59649" y="6336689"/>
            <a:ext cx="1377863" cy="379496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16B6EBE7-CF08-407A-B19C-0CB5EFA43FFB}"/>
              </a:ext>
            </a:extLst>
          </p:cNvPr>
          <p:cNvSpPr/>
          <p:nvPr userDrawn="1"/>
        </p:nvSpPr>
        <p:spPr>
          <a:xfrm>
            <a:off x="0" y="-80210"/>
            <a:ext cx="12192000" cy="620038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14247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 si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19099" y="574398"/>
            <a:ext cx="5502847" cy="868299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sz="2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19099" y="1498815"/>
            <a:ext cx="5502847" cy="452098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204852" y="574398"/>
            <a:ext cx="5529948" cy="868299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sz="2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204852" y="1509264"/>
            <a:ext cx="5529948" cy="4509871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3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6D79FD6-F28F-4C1D-8418-CF06D1BFFF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79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+ TEXT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790B36CF-9391-49E9-B599-8B724B6EF267}"/>
              </a:ext>
            </a:extLst>
          </p:cNvPr>
          <p:cNvSpPr/>
          <p:nvPr/>
        </p:nvSpPr>
        <p:spPr>
          <a:xfrm>
            <a:off x="0" y="6343363"/>
            <a:ext cx="12192000" cy="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0718" y="6347190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D935D313-376E-4CA0-9732-D0CACCC07F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49738" y="977899"/>
            <a:ext cx="5348562" cy="4999841"/>
          </a:xfrm>
          <a:prstGeom prst="rect">
            <a:avLst/>
          </a:prstGeom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GB" sz="1800">
                <a:latin typeface="+mn-lt"/>
              </a:defRPr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9" name="Marcador de contenido 3"/>
          <p:cNvSpPr>
            <a:spLocks noGrp="1"/>
          </p:cNvSpPr>
          <p:nvPr>
            <p:ph sz="half" idx="2"/>
          </p:nvPr>
        </p:nvSpPr>
        <p:spPr>
          <a:xfrm>
            <a:off x="571500" y="977185"/>
            <a:ext cx="5510383" cy="499181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8" name="Título 1"/>
          <p:cNvSpPr>
            <a:spLocks noGrp="1"/>
          </p:cNvSpPr>
          <p:nvPr>
            <p:ph type="title" hasCustomPrompt="1"/>
          </p:nvPr>
        </p:nvSpPr>
        <p:spPr>
          <a:xfrm>
            <a:off x="0" y="-8878"/>
            <a:ext cx="12192000" cy="780095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</a:lstStyle>
          <a:p>
            <a:pPr marL="0" lvl="0" algn="ctr"/>
            <a:r>
              <a:rPr lang="es-ES" dirty="0"/>
              <a:t>Título + Texto + Imagen</a:t>
            </a: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B34B997-052D-409B-A46C-F8B5229EC6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889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+ IMAGEN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790B36CF-9391-49E9-B599-8B724B6EF267}"/>
              </a:ext>
            </a:extLst>
          </p:cNvPr>
          <p:cNvSpPr/>
          <p:nvPr/>
        </p:nvSpPr>
        <p:spPr>
          <a:xfrm>
            <a:off x="0" y="6343363"/>
            <a:ext cx="12192000" cy="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0718" y="6347190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D935D313-376E-4CA0-9732-D0CACCC07F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1205" y="990428"/>
            <a:ext cx="5348562" cy="4999841"/>
          </a:xfrm>
          <a:prstGeom prst="rect">
            <a:avLst/>
          </a:prstGeom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>
                <a:latin typeface="+mn-lt"/>
              </a:defRPr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9" name="Marcador de contenido 3"/>
          <p:cNvSpPr>
            <a:spLocks noGrp="1"/>
          </p:cNvSpPr>
          <p:nvPr>
            <p:ph sz="half" idx="2"/>
          </p:nvPr>
        </p:nvSpPr>
        <p:spPr>
          <a:xfrm>
            <a:off x="6210300" y="998454"/>
            <a:ext cx="5510383" cy="499181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8" name="Título 1"/>
          <p:cNvSpPr>
            <a:spLocks noGrp="1"/>
          </p:cNvSpPr>
          <p:nvPr>
            <p:ph type="title" hasCustomPrompt="1"/>
          </p:nvPr>
        </p:nvSpPr>
        <p:spPr>
          <a:xfrm>
            <a:off x="0" y="-8878"/>
            <a:ext cx="12192000" cy="780095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</a:lstStyle>
          <a:p>
            <a:pPr marL="0" lvl="0" algn="ctr"/>
            <a:r>
              <a:rPr lang="es-ES" dirty="0"/>
              <a:t>Título + Imagen + Texto</a:t>
            </a: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DFFC410-F932-42CA-979E-AD554C28B1B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7842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0493" y="6334218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D935D313-376E-4CA0-9732-D0CACCC07F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60493" y="381304"/>
            <a:ext cx="4773146" cy="5682145"/>
          </a:xfrm>
          <a:prstGeom prst="rect">
            <a:avLst/>
          </a:prstGeom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s-ES" noProof="0" dirty="0"/>
              <a:t>Insertar imagen</a:t>
            </a:r>
          </a:p>
        </p:txBody>
      </p:sp>
      <p:sp>
        <p:nvSpPr>
          <p:cNvPr id="11" name="Marcador de contenido 3"/>
          <p:cNvSpPr>
            <a:spLocks noGrp="1"/>
          </p:cNvSpPr>
          <p:nvPr>
            <p:ph sz="half" idx="2"/>
          </p:nvPr>
        </p:nvSpPr>
        <p:spPr>
          <a:xfrm>
            <a:off x="5273334" y="381304"/>
            <a:ext cx="6462946" cy="568214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SzPct val="100000"/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SzPct val="100000"/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SzPct val="100000"/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SzPct val="100000"/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SzPct val="100000"/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C4BEEF2-9563-498B-88DE-EC0098C41C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4212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0493" y="6334218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D935D313-376E-4CA0-9732-D0CACCC07F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6602" y="535361"/>
            <a:ext cx="4755997" cy="5560639"/>
          </a:xfrm>
          <a:prstGeom prst="rect">
            <a:avLst/>
          </a:prstGeom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s-ES" noProof="0" dirty="0"/>
              <a:t>Insertar imagen</a:t>
            </a:r>
          </a:p>
        </p:txBody>
      </p:sp>
      <p:sp>
        <p:nvSpPr>
          <p:cNvPr id="11" name="Marcador de contenido 3"/>
          <p:cNvSpPr>
            <a:spLocks noGrp="1"/>
          </p:cNvSpPr>
          <p:nvPr>
            <p:ph sz="half" idx="2"/>
          </p:nvPr>
        </p:nvSpPr>
        <p:spPr>
          <a:xfrm>
            <a:off x="584200" y="535361"/>
            <a:ext cx="6439726" cy="5560639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D514FBF-5ED2-4F95-A5C3-0D298E3E25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724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SPED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8990" y="6145810"/>
            <a:ext cx="1728209" cy="47599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0" y="-80210"/>
            <a:ext cx="12192000" cy="620038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Título 1"/>
          <p:cNvSpPr>
            <a:spLocks noGrp="1"/>
          </p:cNvSpPr>
          <p:nvPr>
            <p:ph type="ctrTitle" hasCustomPrompt="1"/>
          </p:nvPr>
        </p:nvSpPr>
        <p:spPr>
          <a:xfrm>
            <a:off x="576197" y="2751257"/>
            <a:ext cx="10997852" cy="881291"/>
          </a:xfr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/>
            <a:r>
              <a: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Gracias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53297B0-9F8B-43E3-8502-DAD9D1ED7E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8990" y="6145810"/>
            <a:ext cx="1728209" cy="47599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1E206658-72F1-466B-9BAD-96F6058258C0}"/>
              </a:ext>
            </a:extLst>
          </p:cNvPr>
          <p:cNvSpPr/>
          <p:nvPr userDrawn="1"/>
        </p:nvSpPr>
        <p:spPr>
          <a:xfrm>
            <a:off x="0" y="-80210"/>
            <a:ext cx="12192000" cy="620038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1424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cabezado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-80210"/>
            <a:ext cx="12192000" cy="620038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Título 1"/>
          <p:cNvSpPr>
            <a:spLocks noGrp="1"/>
          </p:cNvSpPr>
          <p:nvPr>
            <p:ph type="ctrTitle" hasCustomPrompt="1"/>
          </p:nvPr>
        </p:nvSpPr>
        <p:spPr>
          <a:xfrm>
            <a:off x="576197" y="2751257"/>
            <a:ext cx="10997852" cy="88129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/>
            <a:r>
              <a: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Título del Capítulo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43354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MÓD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59649" y="6336689"/>
            <a:ext cx="1377863" cy="379496"/>
          </a:xfrm>
          <a:prstGeom prst="rect">
            <a:avLst/>
          </a:prstGeom>
        </p:spPr>
      </p:pic>
      <p:sp>
        <p:nvSpPr>
          <p:cNvPr id="13" name="Rectángulo 12"/>
          <p:cNvSpPr/>
          <p:nvPr userDrawn="1"/>
        </p:nvSpPr>
        <p:spPr>
          <a:xfrm>
            <a:off x="0" y="-80210"/>
            <a:ext cx="12192000" cy="620038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Título 1"/>
          <p:cNvSpPr>
            <a:spLocks noGrp="1"/>
          </p:cNvSpPr>
          <p:nvPr>
            <p:ph type="ctrTitle" hasCustomPrompt="1"/>
          </p:nvPr>
        </p:nvSpPr>
        <p:spPr>
          <a:xfrm>
            <a:off x="576197" y="2751257"/>
            <a:ext cx="10997852" cy="88129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/>
            <a:r>
              <a: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Título del Módulo</a:t>
            </a:r>
          </a:p>
        </p:txBody>
      </p:sp>
      <p:sp>
        <p:nvSpPr>
          <p:cNvPr id="15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76197" y="2388002"/>
            <a:ext cx="10997852" cy="363255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s-ES_tradnl" sz="22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es-ES_tradnl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Módulo</a:t>
            </a:r>
            <a:r>
              <a:rPr lang="es-ES_tradnl" dirty="0">
                <a:solidFill>
                  <a:srgbClr val="00F7FF"/>
                </a:solidFill>
              </a:rPr>
              <a:t> 01</a:t>
            </a:r>
          </a:p>
        </p:txBody>
      </p:sp>
    </p:spTree>
    <p:extLst>
      <p:ext uri="{BB962C8B-B14F-4D97-AF65-F5344CB8AC3E}">
        <p14:creationId xmlns:p14="http://schemas.microsoft.com/office/powerpoint/2010/main" val="31408725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BJETIVO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870013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rtlCol="0" anchor="ctr">
            <a:normAutofit/>
          </a:bodyPr>
          <a:lstStyle>
            <a:lvl1pPr marL="990600" indent="0" algn="l">
              <a:defRPr lang="es-ES" sz="44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/>
            <a:r>
              <a:rPr lang="es-ES" dirty="0"/>
              <a:t>Objetivos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066800" y="1358900"/>
            <a:ext cx="10033000" cy="4495800"/>
          </a:xfrm>
        </p:spPr>
        <p:txBody>
          <a:bodyPr>
            <a:normAutofit/>
          </a:bodyPr>
          <a:lstStyle>
            <a:lvl1pPr marL="457200" indent="-4572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800">
                <a:latin typeface="+mn-lt"/>
                <a:ea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46158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I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870013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rtlCol="0" anchor="ctr">
            <a:normAutofit/>
          </a:bodyPr>
          <a:lstStyle>
            <a:lvl1pPr algn="l">
              <a:defRPr lang="es-ES" sz="44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/>
            <a:r>
              <a:rPr lang="es-ES" dirty="0"/>
              <a:t>	Contenido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041400" y="1236913"/>
            <a:ext cx="10109200" cy="4800600"/>
          </a:xfrm>
        </p:spPr>
        <p:txBody>
          <a:bodyPr>
            <a:normAutofit/>
          </a:bodyPr>
          <a:lstStyle>
            <a:lvl1pPr marL="457200" indent="-4572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800">
                <a:latin typeface="+mn-lt"/>
                <a:ea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51347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JETIVO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870013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rtlCol="0" anchor="ctr">
            <a:normAutofit/>
          </a:bodyPr>
          <a:lstStyle>
            <a:lvl1pPr marL="990600" indent="0" algn="l">
              <a:defRPr lang="es-ES" sz="44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/>
            <a:r>
              <a:rPr lang="es-ES" dirty="0"/>
              <a:t>Objetivos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066800" y="1358900"/>
            <a:ext cx="10033000" cy="4495800"/>
          </a:xfrm>
        </p:spPr>
        <p:txBody>
          <a:bodyPr>
            <a:normAutofit/>
          </a:bodyPr>
          <a:lstStyle>
            <a:lvl1pPr marL="457200" indent="-4572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800">
                <a:latin typeface="+mn-lt"/>
                <a:ea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9BE5A05-B8BC-45C5-818A-A224496C014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8252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3" orient="horz" pos="2160" userDrawn="1">
          <p15:clr>
            <a:srgbClr val="FBAE40"/>
          </p15:clr>
        </p15:guide>
        <p15:guide id="4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CAP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-80210"/>
            <a:ext cx="12192000" cy="620038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Título 1"/>
          <p:cNvSpPr>
            <a:spLocks noGrp="1"/>
          </p:cNvSpPr>
          <p:nvPr>
            <p:ph type="ctrTitle" hasCustomPrompt="1"/>
          </p:nvPr>
        </p:nvSpPr>
        <p:spPr>
          <a:xfrm>
            <a:off x="576197" y="2751257"/>
            <a:ext cx="10997852" cy="88129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/>
            <a:r>
              <a: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Título del Capítulo</a:t>
            </a:r>
          </a:p>
        </p:txBody>
      </p:sp>
      <p:sp>
        <p:nvSpPr>
          <p:cNvPr id="8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76197" y="2388002"/>
            <a:ext cx="10997852" cy="363255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s-ES_tradnl" sz="22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es-ES_tradnl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Capítulo</a:t>
            </a:r>
            <a:r>
              <a:rPr lang="es-ES_tradnl" dirty="0">
                <a:solidFill>
                  <a:srgbClr val="00F7FF"/>
                </a:solidFill>
              </a:rPr>
              <a:t> 01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674886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 + TEX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870013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rtlCol="0" anchor="ctr">
            <a:normAutofit/>
          </a:bodyPr>
          <a:lstStyle>
            <a:lvl1pPr algn="l">
              <a:defRPr lang="es-ES" sz="4400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/>
            <a:r>
              <a:rPr lang="es-ES" dirty="0"/>
              <a:t>Plantilla de Título + Texto		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sp>
        <p:nvSpPr>
          <p:cNvPr id="5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3" hasCustomPrompt="1"/>
          </p:nvPr>
        </p:nvSpPr>
        <p:spPr>
          <a:xfrm>
            <a:off x="1022350" y="1217863"/>
            <a:ext cx="10198100" cy="4838700"/>
          </a:xfrm>
        </p:spPr>
        <p:txBody>
          <a:bodyPr/>
          <a:lstStyle>
            <a:lvl1pPr marL="457200" indent="-4572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latin typeface="+mn-lt"/>
                <a:ea typeface="Cambria Math" panose="02040503050406030204" pitchFamily="18" charset="0"/>
              </a:defRPr>
            </a:lvl1pPr>
            <a:lvl2pPr marL="457200" indent="0">
              <a:buNone/>
              <a:defRPr>
                <a:latin typeface="Cambria Math" panose="02040503050406030204" pitchFamily="18" charset="0"/>
                <a:ea typeface="Cambria Math" panose="02040503050406030204" pitchFamily="18" charset="0"/>
              </a:defRPr>
            </a:lvl2pPr>
            <a:lvl3pPr marL="914400" indent="0">
              <a:buNone/>
              <a:defRPr>
                <a:latin typeface="Cambria Math" panose="02040503050406030204" pitchFamily="18" charset="0"/>
                <a:ea typeface="Cambria Math" panose="02040503050406030204" pitchFamily="18" charset="0"/>
              </a:defRPr>
            </a:lvl3pPr>
            <a:lvl4pPr marL="1371600" indent="0">
              <a:buNone/>
              <a:defRPr>
                <a:latin typeface="Cambria Math" panose="02040503050406030204" pitchFamily="18" charset="0"/>
                <a:ea typeface="Cambria Math" panose="02040503050406030204" pitchFamily="18" charset="0"/>
              </a:defRPr>
            </a:lvl4pPr>
            <a:lvl5pPr marL="1828800" indent="0">
              <a:buNone/>
              <a:defRPr>
                <a:latin typeface="Cambria Math" panose="02040503050406030204" pitchFamily="18" charset="0"/>
                <a:ea typeface="Cambria Math" panose="02040503050406030204" pitchFamily="18" charset="0"/>
              </a:defRPr>
            </a:lvl5pPr>
          </a:lstStyle>
          <a:p>
            <a:pPr lvl="0"/>
            <a:r>
              <a:rPr lang="es-ES" dirty="0"/>
              <a:t>Texto</a:t>
            </a:r>
          </a:p>
          <a:p>
            <a:pPr lv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995992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O +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>
            <a:spLocks noGrp="1"/>
          </p:cNvSpPr>
          <p:nvPr>
            <p:ph type="title" hasCustomPrompt="1"/>
          </p:nvPr>
        </p:nvSpPr>
        <p:spPr>
          <a:xfrm>
            <a:off x="35322" y="0"/>
            <a:ext cx="12156677" cy="834501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</a:lstStyle>
          <a:p>
            <a:pPr marL="0" lvl="0" algn="ctr"/>
            <a:r>
              <a:rPr lang="es-ES" dirty="0"/>
              <a:t>Plantilla de Título + Objetos</a:t>
            </a:r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sp>
        <p:nvSpPr>
          <p:cNvPr id="15" name="Marcador de contenido 2"/>
          <p:cNvSpPr>
            <a:spLocks noGrp="1"/>
          </p:cNvSpPr>
          <p:nvPr>
            <p:ph idx="1"/>
          </p:nvPr>
        </p:nvSpPr>
        <p:spPr>
          <a:xfrm>
            <a:off x="855860" y="1350334"/>
            <a:ext cx="10515600" cy="4351338"/>
          </a:xfrm>
        </p:spPr>
        <p:txBody>
          <a:bodyPr/>
          <a:lstStyle>
            <a:lvl1pPr>
              <a:buClr>
                <a:schemeClr val="accent5">
                  <a:lumMod val="50000"/>
                </a:schemeClr>
              </a:buClr>
              <a:defRPr/>
            </a:lvl1pPr>
            <a:lvl2pPr>
              <a:buClr>
                <a:schemeClr val="accent5">
                  <a:lumMod val="50000"/>
                </a:schemeClr>
              </a:buClr>
              <a:defRPr/>
            </a:lvl2pPr>
            <a:lvl3pPr>
              <a:buClr>
                <a:schemeClr val="accent5">
                  <a:lumMod val="50000"/>
                </a:schemeClr>
              </a:buClr>
              <a:defRPr/>
            </a:lvl3pPr>
            <a:lvl4pPr>
              <a:buClr>
                <a:schemeClr val="accent5">
                  <a:lumMod val="50000"/>
                </a:schemeClr>
              </a:buClr>
              <a:defRPr/>
            </a:lvl4pPr>
            <a:lvl5pPr>
              <a:buClr>
                <a:schemeClr val="accent5">
                  <a:lumMod val="50000"/>
                </a:schemeClr>
              </a:buClr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16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958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ció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10718" y="879198"/>
            <a:ext cx="5686857" cy="816437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sz="2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10718" y="1695850"/>
            <a:ext cx="5686857" cy="425095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096000" y="879198"/>
            <a:ext cx="5714864" cy="816437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sz="2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096000" y="1719216"/>
            <a:ext cx="5714864" cy="4240505"/>
          </a:xfrm>
        </p:spPr>
        <p:txBody>
          <a:bodyPr>
            <a:normAutofit/>
          </a:bodyPr>
          <a:lstStyle>
            <a:lvl1pPr marL="342900" indent="-342900">
              <a:buClr>
                <a:srgbClr val="002060"/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rgbClr val="002060"/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rgbClr val="002060"/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rgbClr val="002060"/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rgbClr val="002060"/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10" name="Título 1"/>
          <p:cNvSpPr>
            <a:spLocks noGrp="1"/>
          </p:cNvSpPr>
          <p:nvPr>
            <p:ph type="title" hasCustomPrompt="1"/>
          </p:nvPr>
        </p:nvSpPr>
        <p:spPr>
          <a:xfrm>
            <a:off x="0" y="-8878"/>
            <a:ext cx="12192000" cy="780095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</a:lstStyle>
          <a:p>
            <a:pPr marL="0" lvl="0" algn="ctr"/>
            <a:r>
              <a:rPr lang="es-ES" dirty="0"/>
              <a:t>Comparación + Título</a:t>
            </a:r>
          </a:p>
        </p:txBody>
      </p:sp>
      <p:sp>
        <p:nvSpPr>
          <p:cNvPr id="13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2251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ción si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19099" y="574398"/>
            <a:ext cx="5502847" cy="868299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sz="2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19099" y="1498815"/>
            <a:ext cx="5502847" cy="452098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204852" y="574398"/>
            <a:ext cx="5529948" cy="868299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sz="2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204852" y="1509264"/>
            <a:ext cx="5529948" cy="4509871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3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432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+ TEXT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790B36CF-9391-49E9-B599-8B724B6EF267}"/>
              </a:ext>
            </a:extLst>
          </p:cNvPr>
          <p:cNvSpPr/>
          <p:nvPr/>
        </p:nvSpPr>
        <p:spPr>
          <a:xfrm>
            <a:off x="0" y="6343363"/>
            <a:ext cx="12192000" cy="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0718" y="6347190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D935D313-376E-4CA0-9732-D0CACCC07F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49738" y="977899"/>
            <a:ext cx="5348562" cy="4999841"/>
          </a:xfrm>
          <a:prstGeom prst="rect">
            <a:avLst/>
          </a:prstGeom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GB" sz="1800">
                <a:latin typeface="+mn-lt"/>
              </a:defRPr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9" name="Marcador de contenido 3"/>
          <p:cNvSpPr>
            <a:spLocks noGrp="1"/>
          </p:cNvSpPr>
          <p:nvPr>
            <p:ph sz="half" idx="2"/>
          </p:nvPr>
        </p:nvSpPr>
        <p:spPr>
          <a:xfrm>
            <a:off x="571500" y="977185"/>
            <a:ext cx="5510383" cy="499181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8" name="Título 1"/>
          <p:cNvSpPr>
            <a:spLocks noGrp="1"/>
          </p:cNvSpPr>
          <p:nvPr>
            <p:ph type="title" hasCustomPrompt="1"/>
          </p:nvPr>
        </p:nvSpPr>
        <p:spPr>
          <a:xfrm>
            <a:off x="0" y="-8878"/>
            <a:ext cx="12192000" cy="780095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</a:lstStyle>
          <a:p>
            <a:pPr marL="0" lvl="0" algn="ctr"/>
            <a:r>
              <a:rPr lang="es-ES" dirty="0"/>
              <a:t>Título + Texto + Imagen</a:t>
            </a: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98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+ TEXT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790B36CF-9391-49E9-B599-8B724B6EF267}"/>
              </a:ext>
            </a:extLst>
          </p:cNvPr>
          <p:cNvSpPr/>
          <p:nvPr/>
        </p:nvSpPr>
        <p:spPr>
          <a:xfrm>
            <a:off x="0" y="6343363"/>
            <a:ext cx="12192000" cy="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0718" y="6347190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D935D313-376E-4CA0-9732-D0CACCC07F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49738" y="977899"/>
            <a:ext cx="5348562" cy="4999841"/>
          </a:xfrm>
          <a:prstGeom prst="rect">
            <a:avLst/>
          </a:prstGeom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GB" sz="1800">
                <a:latin typeface="+mn-lt"/>
              </a:defRPr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9" name="Marcador de contenido 3"/>
          <p:cNvSpPr>
            <a:spLocks noGrp="1"/>
          </p:cNvSpPr>
          <p:nvPr>
            <p:ph sz="half" idx="2"/>
          </p:nvPr>
        </p:nvSpPr>
        <p:spPr>
          <a:xfrm>
            <a:off x="571500" y="977185"/>
            <a:ext cx="5510383" cy="499181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8" name="Título 1"/>
          <p:cNvSpPr>
            <a:spLocks noGrp="1"/>
          </p:cNvSpPr>
          <p:nvPr>
            <p:ph type="title" hasCustomPrompt="1"/>
          </p:nvPr>
        </p:nvSpPr>
        <p:spPr>
          <a:xfrm>
            <a:off x="0" y="-8878"/>
            <a:ext cx="12192000" cy="780095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</a:lstStyle>
          <a:p>
            <a:pPr marL="0" lvl="0" algn="ctr"/>
            <a:r>
              <a:rPr lang="es-ES" dirty="0"/>
              <a:t>Título + Texto + Imagen</a:t>
            </a: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007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+ IMAGEN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790B36CF-9391-49E9-B599-8B724B6EF267}"/>
              </a:ext>
            </a:extLst>
          </p:cNvPr>
          <p:cNvSpPr/>
          <p:nvPr/>
        </p:nvSpPr>
        <p:spPr>
          <a:xfrm>
            <a:off x="0" y="6343363"/>
            <a:ext cx="12192000" cy="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0718" y="6347190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D935D313-376E-4CA0-9732-D0CACCC07F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1205" y="990428"/>
            <a:ext cx="5348562" cy="4999841"/>
          </a:xfrm>
          <a:prstGeom prst="rect">
            <a:avLst/>
          </a:prstGeom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>
                <a:latin typeface="+mn-lt"/>
              </a:defRPr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9" name="Marcador de contenido 3"/>
          <p:cNvSpPr>
            <a:spLocks noGrp="1"/>
          </p:cNvSpPr>
          <p:nvPr>
            <p:ph sz="half" idx="2"/>
          </p:nvPr>
        </p:nvSpPr>
        <p:spPr>
          <a:xfrm>
            <a:off x="6210300" y="998454"/>
            <a:ext cx="5510383" cy="499181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8" name="Título 1"/>
          <p:cNvSpPr>
            <a:spLocks noGrp="1"/>
          </p:cNvSpPr>
          <p:nvPr>
            <p:ph type="title" hasCustomPrompt="1"/>
          </p:nvPr>
        </p:nvSpPr>
        <p:spPr>
          <a:xfrm>
            <a:off x="0" y="-8878"/>
            <a:ext cx="12192000" cy="780095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</a:lstStyle>
          <a:p>
            <a:pPr marL="0" lvl="0" algn="ctr"/>
            <a:r>
              <a:rPr lang="es-ES" dirty="0"/>
              <a:t>Título + Imagen + Texto</a:t>
            </a:r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6190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N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0493" y="6334218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D935D313-376E-4CA0-9732-D0CACCC07F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60493" y="381304"/>
            <a:ext cx="4773146" cy="5682145"/>
          </a:xfrm>
          <a:prstGeom prst="rect">
            <a:avLst/>
          </a:prstGeom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s-ES" noProof="0" dirty="0"/>
              <a:t>Insertar imagen</a:t>
            </a:r>
          </a:p>
        </p:txBody>
      </p:sp>
      <p:sp>
        <p:nvSpPr>
          <p:cNvPr id="11" name="Marcador de contenido 3"/>
          <p:cNvSpPr>
            <a:spLocks noGrp="1"/>
          </p:cNvSpPr>
          <p:nvPr>
            <p:ph sz="half" idx="2"/>
          </p:nvPr>
        </p:nvSpPr>
        <p:spPr>
          <a:xfrm>
            <a:off x="5273334" y="381304"/>
            <a:ext cx="6462946" cy="568214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SzPct val="100000"/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SzPct val="100000"/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SzPct val="100000"/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SzPct val="100000"/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SzPct val="100000"/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576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0493" y="6334218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D935D313-376E-4CA0-9732-D0CACCC07FA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6602" y="535361"/>
            <a:ext cx="4755997" cy="5560639"/>
          </a:xfrm>
          <a:prstGeom prst="rect">
            <a:avLst/>
          </a:prstGeom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s-ES" noProof="0" dirty="0"/>
              <a:t>Insertar imagen</a:t>
            </a:r>
          </a:p>
        </p:txBody>
      </p:sp>
      <p:sp>
        <p:nvSpPr>
          <p:cNvPr id="11" name="Marcador de contenido 3"/>
          <p:cNvSpPr>
            <a:spLocks noGrp="1"/>
          </p:cNvSpPr>
          <p:nvPr>
            <p:ph sz="half" idx="2"/>
          </p:nvPr>
        </p:nvSpPr>
        <p:spPr>
          <a:xfrm>
            <a:off x="584200" y="535361"/>
            <a:ext cx="6439726" cy="5560639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48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870013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rtlCol="0" anchor="ctr">
            <a:normAutofit/>
          </a:bodyPr>
          <a:lstStyle>
            <a:lvl1pPr algn="l">
              <a:defRPr lang="es-ES" sz="440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/>
            <a:r>
              <a:rPr lang="es-ES" dirty="0"/>
              <a:t>	Contenido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041400" y="1236913"/>
            <a:ext cx="10109200" cy="4800600"/>
          </a:xfrm>
        </p:spPr>
        <p:txBody>
          <a:bodyPr>
            <a:normAutofit/>
          </a:bodyPr>
          <a:lstStyle>
            <a:lvl1pPr marL="457200" indent="-4572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800">
                <a:latin typeface="+mn-lt"/>
                <a:ea typeface="Verdana" panose="020B060403050404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 sz="1600"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5DAE677-C304-49A9-A158-2EC4FF53F8D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910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SPED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8990" y="6145810"/>
            <a:ext cx="1728209" cy="475990"/>
          </a:xfrm>
          <a:prstGeom prst="rect">
            <a:avLst/>
          </a:prstGeom>
        </p:spPr>
      </p:pic>
      <p:sp>
        <p:nvSpPr>
          <p:cNvPr id="5" name="Rectángulo 4"/>
          <p:cNvSpPr/>
          <p:nvPr userDrawn="1"/>
        </p:nvSpPr>
        <p:spPr>
          <a:xfrm>
            <a:off x="0" y="-80210"/>
            <a:ext cx="12192000" cy="620038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Título 1"/>
          <p:cNvSpPr>
            <a:spLocks noGrp="1"/>
          </p:cNvSpPr>
          <p:nvPr>
            <p:ph type="ctrTitle" hasCustomPrompt="1"/>
          </p:nvPr>
        </p:nvSpPr>
        <p:spPr>
          <a:xfrm>
            <a:off x="576197" y="2751257"/>
            <a:ext cx="10997852" cy="881291"/>
          </a:xfr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/>
            <a:r>
              <a: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1293826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CAP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-80210"/>
            <a:ext cx="12192000" cy="620038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Título 1"/>
          <p:cNvSpPr>
            <a:spLocks noGrp="1"/>
          </p:cNvSpPr>
          <p:nvPr>
            <p:ph type="ctrTitle" hasCustomPrompt="1"/>
          </p:nvPr>
        </p:nvSpPr>
        <p:spPr>
          <a:xfrm>
            <a:off x="576197" y="2751257"/>
            <a:ext cx="10997852" cy="88129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/>
            <a:r>
              <a: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Título del Capítulo</a:t>
            </a:r>
          </a:p>
        </p:txBody>
      </p:sp>
      <p:sp>
        <p:nvSpPr>
          <p:cNvPr id="8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76197" y="2388002"/>
            <a:ext cx="10997852" cy="363255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s-ES_tradnl" sz="22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es-ES_tradnl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Capítulo</a:t>
            </a:r>
            <a:r>
              <a:rPr lang="es-ES_tradnl" dirty="0">
                <a:solidFill>
                  <a:srgbClr val="00F7FF"/>
                </a:solidFill>
              </a:rPr>
              <a:t> 01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EA921D07-1DAF-48BA-8305-42095FA4B680}"/>
              </a:ext>
            </a:extLst>
          </p:cNvPr>
          <p:cNvSpPr/>
          <p:nvPr userDrawn="1"/>
        </p:nvSpPr>
        <p:spPr>
          <a:xfrm>
            <a:off x="0" y="-80210"/>
            <a:ext cx="12192000" cy="620038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DC77093-2F53-4BE0-9DED-F6EF7F0753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25222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-80210"/>
            <a:ext cx="12192000" cy="620038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Título 1"/>
          <p:cNvSpPr>
            <a:spLocks noGrp="1"/>
          </p:cNvSpPr>
          <p:nvPr>
            <p:ph type="ctrTitle" hasCustomPrompt="1"/>
          </p:nvPr>
        </p:nvSpPr>
        <p:spPr>
          <a:xfrm>
            <a:off x="576197" y="2751257"/>
            <a:ext cx="10997852" cy="88129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pPr lvl="0"/>
            <a:r>
              <a:rPr lang="es-ES_tradnl" sz="5500" dirty="0">
                <a:solidFill>
                  <a:srgbClr val="00F7FF"/>
                </a:solidFill>
                <a:latin typeface="Cambria Math" charset="0"/>
                <a:ea typeface="Cambria Math" charset="0"/>
                <a:cs typeface="Cambria Math" charset="0"/>
              </a:rPr>
              <a:t>Título de sección 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3200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 + TEX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870013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rtlCol="0" anchor="ctr">
            <a:normAutofit/>
          </a:bodyPr>
          <a:lstStyle>
            <a:lvl1pPr algn="l">
              <a:defRPr lang="es-ES" sz="4400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/>
            <a:r>
              <a:rPr lang="es-ES" dirty="0"/>
              <a:t>Plantilla de Título + Texto		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sp>
        <p:nvSpPr>
          <p:cNvPr id="5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13" hasCustomPrompt="1"/>
          </p:nvPr>
        </p:nvSpPr>
        <p:spPr>
          <a:xfrm>
            <a:off x="1022350" y="1217863"/>
            <a:ext cx="10198100" cy="4838700"/>
          </a:xfrm>
        </p:spPr>
        <p:txBody>
          <a:bodyPr/>
          <a:lstStyle>
            <a:lvl1pPr marL="457200" indent="-4572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>
                <a:latin typeface="+mn-lt"/>
                <a:ea typeface="Cambria Math" panose="02040503050406030204" pitchFamily="18" charset="0"/>
              </a:defRPr>
            </a:lvl1pPr>
            <a:lvl2pPr marL="457200" indent="0">
              <a:buNone/>
              <a:defRPr>
                <a:latin typeface="Cambria Math" panose="02040503050406030204" pitchFamily="18" charset="0"/>
                <a:ea typeface="Cambria Math" panose="02040503050406030204" pitchFamily="18" charset="0"/>
              </a:defRPr>
            </a:lvl2pPr>
            <a:lvl3pPr marL="914400" indent="0">
              <a:buNone/>
              <a:defRPr>
                <a:latin typeface="Cambria Math" panose="02040503050406030204" pitchFamily="18" charset="0"/>
                <a:ea typeface="Cambria Math" panose="02040503050406030204" pitchFamily="18" charset="0"/>
              </a:defRPr>
            </a:lvl3pPr>
            <a:lvl4pPr marL="1371600" indent="0">
              <a:buNone/>
              <a:defRPr>
                <a:latin typeface="Cambria Math" panose="02040503050406030204" pitchFamily="18" charset="0"/>
                <a:ea typeface="Cambria Math" panose="02040503050406030204" pitchFamily="18" charset="0"/>
              </a:defRPr>
            </a:lvl4pPr>
            <a:lvl5pPr marL="1828800" indent="0">
              <a:buNone/>
              <a:defRPr>
                <a:latin typeface="Cambria Math" panose="02040503050406030204" pitchFamily="18" charset="0"/>
                <a:ea typeface="Cambria Math" panose="02040503050406030204" pitchFamily="18" charset="0"/>
              </a:defRPr>
            </a:lvl5pPr>
          </a:lstStyle>
          <a:p>
            <a:pPr lvl="0"/>
            <a:r>
              <a:rPr lang="es-ES" dirty="0"/>
              <a:t>Texto</a:t>
            </a:r>
          </a:p>
          <a:p>
            <a:pPr lvl="0"/>
            <a:endParaRPr lang="es-E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AD4FC69-6268-4462-933E-B86958818D3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717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O +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>
            <a:spLocks noGrp="1"/>
          </p:cNvSpPr>
          <p:nvPr>
            <p:ph type="title" hasCustomPrompt="1"/>
          </p:nvPr>
        </p:nvSpPr>
        <p:spPr>
          <a:xfrm>
            <a:off x="35322" y="0"/>
            <a:ext cx="12156677" cy="834501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</a:lstStyle>
          <a:p>
            <a:pPr marL="0" lvl="0" algn="ctr"/>
            <a:r>
              <a:rPr lang="es-ES" dirty="0"/>
              <a:t>Plantilla de Título + Objetos</a:t>
            </a: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sp>
        <p:nvSpPr>
          <p:cNvPr id="15" name="Marcador de contenido 2"/>
          <p:cNvSpPr>
            <a:spLocks noGrp="1"/>
          </p:cNvSpPr>
          <p:nvPr>
            <p:ph idx="1"/>
          </p:nvPr>
        </p:nvSpPr>
        <p:spPr>
          <a:xfrm>
            <a:off x="855860" y="1350334"/>
            <a:ext cx="10515600" cy="4351338"/>
          </a:xfrm>
        </p:spPr>
        <p:txBody>
          <a:bodyPr/>
          <a:lstStyle>
            <a:lvl1pPr>
              <a:buClr>
                <a:schemeClr val="accent5">
                  <a:lumMod val="50000"/>
                </a:schemeClr>
              </a:buClr>
              <a:defRPr/>
            </a:lvl1pPr>
            <a:lvl2pPr>
              <a:buClr>
                <a:schemeClr val="accent5">
                  <a:lumMod val="50000"/>
                </a:schemeClr>
              </a:buClr>
              <a:defRPr/>
            </a:lvl2pPr>
            <a:lvl3pPr>
              <a:buClr>
                <a:schemeClr val="accent5">
                  <a:lumMod val="50000"/>
                </a:schemeClr>
              </a:buClr>
              <a:defRPr/>
            </a:lvl3pPr>
            <a:lvl4pPr>
              <a:buClr>
                <a:schemeClr val="accent5">
                  <a:lumMod val="50000"/>
                </a:schemeClr>
              </a:buClr>
              <a:defRPr/>
            </a:lvl4pPr>
            <a:lvl5pPr>
              <a:buClr>
                <a:schemeClr val="accent5">
                  <a:lumMod val="50000"/>
                </a:schemeClr>
              </a:buClr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 dirty="0"/>
          </a:p>
        </p:txBody>
      </p:sp>
      <p:sp>
        <p:nvSpPr>
          <p:cNvPr id="16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643BC92-587C-4EDF-84DA-ADBDE79DC7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147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10718" y="879198"/>
            <a:ext cx="5686857" cy="816437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0000" tIns="45720" rIns="91440" bIns="45720" rtlCol="0" anchor="ctr">
            <a:normAutofit/>
          </a:bodyPr>
          <a:lstStyle>
            <a:lvl1pPr marL="0" indent="0">
              <a:buNone/>
              <a:defRPr lang="es-ES" sz="2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114300" lvl="0" indent="-342900" algn="ctr">
              <a:spcBef>
                <a:spcPct val="0"/>
              </a:spcBef>
            </a:pPr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10718" y="1695850"/>
            <a:ext cx="5686857" cy="425095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096000" y="879198"/>
            <a:ext cx="5714864" cy="816437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0000" tIns="45720" rIns="91440" bIns="45720" rtlCol="0" anchor="ctr">
            <a:normAutofit/>
          </a:bodyPr>
          <a:lstStyle>
            <a:lvl1pPr>
              <a:defRPr lang="es-ES" sz="2200" kern="1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096000" y="1719216"/>
            <a:ext cx="5714864" cy="4240505"/>
          </a:xfrm>
        </p:spPr>
        <p:txBody>
          <a:bodyPr>
            <a:normAutofit/>
          </a:bodyPr>
          <a:lstStyle>
            <a:lvl1pPr marL="342900" indent="-342900">
              <a:buClr>
                <a:srgbClr val="002060"/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rgbClr val="002060"/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rgbClr val="002060"/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rgbClr val="002060"/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rgbClr val="002060"/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10" name="Título 1"/>
          <p:cNvSpPr>
            <a:spLocks noGrp="1"/>
          </p:cNvSpPr>
          <p:nvPr>
            <p:ph type="title" hasCustomPrompt="1"/>
          </p:nvPr>
        </p:nvSpPr>
        <p:spPr>
          <a:xfrm>
            <a:off x="0" y="-8878"/>
            <a:ext cx="12192000" cy="780095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</a:lstStyle>
          <a:p>
            <a:pPr marL="0" lvl="0" algn="ctr"/>
            <a:r>
              <a:rPr lang="es-ES" dirty="0"/>
              <a:t>Comparación + Título</a:t>
            </a:r>
          </a:p>
        </p:txBody>
      </p:sp>
      <p:sp>
        <p:nvSpPr>
          <p:cNvPr id="13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FDC7028-81C5-42F9-BCB9-7C9BBA35B2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920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 Triple Comparación con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10718" y="887511"/>
            <a:ext cx="3717521" cy="816437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0000" tIns="45720" rIns="91440" bIns="45720" rtlCol="0" anchor="ctr">
            <a:normAutofit/>
          </a:bodyPr>
          <a:lstStyle>
            <a:lvl1pPr>
              <a:defRPr lang="es-ES" sz="2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10718" y="1713990"/>
            <a:ext cx="3717522" cy="425095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8188085" y="887511"/>
            <a:ext cx="3724515" cy="816437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0000" tIns="45720" rIns="91440" bIns="36000" rtlCol="0" anchor="ctr">
            <a:normAutofit/>
          </a:bodyPr>
          <a:lstStyle>
            <a:lvl1pPr>
              <a:defRPr lang="es-ES" sz="2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8188085" y="1713990"/>
            <a:ext cx="3717522" cy="4240505"/>
          </a:xfrm>
        </p:spPr>
        <p:txBody>
          <a:bodyPr>
            <a:normAutofit/>
          </a:bodyPr>
          <a:lstStyle>
            <a:lvl1pPr marL="342900" indent="-342900">
              <a:buClr>
                <a:srgbClr val="002060"/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rgbClr val="002060"/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rgbClr val="002060"/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rgbClr val="002060"/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rgbClr val="002060"/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10" name="Título 1"/>
          <p:cNvSpPr>
            <a:spLocks noGrp="1"/>
          </p:cNvSpPr>
          <p:nvPr>
            <p:ph type="title" hasCustomPrompt="1"/>
          </p:nvPr>
        </p:nvSpPr>
        <p:spPr>
          <a:xfrm>
            <a:off x="0" y="-8878"/>
            <a:ext cx="12192000" cy="780095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720000" tIns="45720" rIns="91440" bIns="45720" rtlCol="0" anchor="ctr">
            <a:normAutofit/>
          </a:bodyPr>
          <a:lstStyle>
            <a:lvl1pPr>
              <a:defRPr lang="es-ES" baseline="0" dirty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</a:lstStyle>
          <a:p>
            <a:pPr marL="0" lvl="0" algn="ctr"/>
            <a:r>
              <a:rPr lang="es-ES" dirty="0"/>
              <a:t>Comparación + Título</a:t>
            </a:r>
          </a:p>
        </p:txBody>
      </p:sp>
      <p:sp>
        <p:nvSpPr>
          <p:cNvPr id="13" name="Marcador de número de diapositiva 7">
            <a:extLst>
              <a:ext uri="{FF2B5EF4-FFF2-40B4-BE49-F238E27FC236}">
                <a16:creationId xmlns:a16="http://schemas.microsoft.com/office/drawing/2014/main" id="{9E4521A1-4C9D-4795-B551-D151E885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vert="horz" lIns="0" tIns="0" rIns="0" bIns="0" rtlCol="0" anchor="ctr"/>
          <a:lstStyle>
            <a:lvl1pPr>
              <a:defRPr lang="es-ES" b="1" smtClean="0">
                <a:solidFill>
                  <a:schemeClr val="accent5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ctr"/>
            <a:fld id="{817179DE-9BF3-494C-804F-0C7C90AC8700}" type="slidenum">
              <a:rPr lang="es-ES" smtClean="0"/>
              <a:pPr algn="ctr"/>
              <a:t>‹Nº›</a:t>
            </a:fld>
            <a:endParaRPr lang="es-ES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FDC7028-81C5-42F9-BCB9-7C9BBA35B2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300" y="6217506"/>
            <a:ext cx="1384300" cy="384529"/>
          </a:xfrm>
          <a:prstGeom prst="rect">
            <a:avLst/>
          </a:prstGeom>
        </p:spPr>
      </p:pic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7252FD0A-C1C5-48CD-8D0F-266EF536621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249402" y="887511"/>
            <a:ext cx="3717520" cy="816437"/>
          </a:xfr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0000" tIns="45720" rIns="91440" bIns="45720" rtlCol="0" anchor="ctr">
            <a:normAutofit/>
          </a:bodyPr>
          <a:lstStyle>
            <a:lvl1pPr>
              <a:defRPr lang="es-ES" sz="2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pPr marL="0" lvl="0" algn="ctr">
              <a:spcBef>
                <a:spcPct val="0"/>
              </a:spcBef>
              <a:buNone/>
            </a:pPr>
            <a:r>
              <a:rPr lang="es-ES" dirty="0"/>
              <a:t>Haga clic para modificar los estilos de texto del patrón</a:t>
            </a:r>
          </a:p>
        </p:txBody>
      </p:sp>
      <p:sp>
        <p:nvSpPr>
          <p:cNvPr id="12" name="Marcador de contenido 3">
            <a:extLst>
              <a:ext uri="{FF2B5EF4-FFF2-40B4-BE49-F238E27FC236}">
                <a16:creationId xmlns:a16="http://schemas.microsoft.com/office/drawing/2014/main" id="{737A2206-A6E9-4C3F-9418-95EFC102810C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237239" y="1713990"/>
            <a:ext cx="3717522" cy="4250955"/>
          </a:xfrm>
        </p:spPr>
        <p:txBody>
          <a:bodyPr>
            <a:normAutofit/>
          </a:bodyPr>
          <a:lstStyle>
            <a:lvl1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>
                <a:latin typeface="+mn-lt"/>
                <a:ea typeface="Verdana" panose="020B0604030504040204" pitchFamily="34" charset="0"/>
              </a:defRPr>
            </a:lvl1pPr>
            <a:lvl2pPr marL="8001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>
                <a:latin typeface="+mn-lt"/>
                <a:ea typeface="Verdana" panose="020B0604030504040204" pitchFamily="34" charset="0"/>
              </a:defRPr>
            </a:lvl2pPr>
            <a:lvl3pPr marL="12001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>
                <a:latin typeface="+mn-lt"/>
                <a:ea typeface="Verdana" panose="020B0604030504040204" pitchFamily="34" charset="0"/>
              </a:defRPr>
            </a:lvl3pPr>
            <a:lvl4pPr marL="16573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4pPr>
            <a:lvl5pPr marL="2114550" indent="-28575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>
                <a:latin typeface="+mn-lt"/>
                <a:ea typeface="Verdana" panose="020B0604030504040204" pitchFamily="34" charset="0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312252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29139-13D5-4AD7-94A6-4F66551D955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342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700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649" r:id="rId17"/>
    <p:sldLayoutId id="2147483654" r:id="rId18"/>
    <p:sldLayoutId id="2147483673" r:id="rId19"/>
    <p:sldLayoutId id="2147483674" r:id="rId20"/>
    <p:sldLayoutId id="2147483675" r:id="rId21"/>
    <p:sldLayoutId id="2147483664" r:id="rId22"/>
    <p:sldLayoutId id="2147483676" r:id="rId23"/>
    <p:sldLayoutId id="2147483679" r:id="rId24"/>
    <p:sldLayoutId id="2147483677" r:id="rId25"/>
    <p:sldLayoutId id="2147483682" r:id="rId26"/>
    <p:sldLayoutId id="2147483680" r:id="rId27"/>
    <p:sldLayoutId id="2147483678" r:id="rId28"/>
    <p:sldLayoutId id="2147483681" r:id="rId29"/>
    <p:sldLayoutId id="2147483672" r:id="rId3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unsplash.com/s/photos/stop?utm_source=unsplash&amp;utm_medium=referral&amp;utm_content=creditCopyText" TargetMode="External"/><Relationship Id="rId4" Type="http://schemas.openxmlformats.org/officeDocument/2006/relationships/hyperlink" Target="https://unsplash.com/@lukevz?utm_source=unsplash&amp;utm_medium=referral&amp;utm_content=creditCopyTex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unsplash.com/s/photos/freeway?utm_source=unsplash&amp;utm_medium=referral&amp;utm_content=creditCopyText" TargetMode="External"/><Relationship Id="rId4" Type="http://schemas.openxmlformats.org/officeDocument/2006/relationships/hyperlink" Target="https://unsplash.com/@christian_garcia?utm_source=unsplash&amp;utm_medium=referral&amp;utm_content=creditCopyText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unsplash.com/s/photos/ram?utm_source=unsplash&amp;utm_medium=referral&amp;utm_content=creditCopyText" TargetMode="External"/><Relationship Id="rId4" Type="http://schemas.openxmlformats.org/officeDocument/2006/relationships/hyperlink" Target="https://unsplash.com/@virussinside?utm_source=unsplash&amp;utm_medium=referral&amp;utm_content=creditCopyText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unsplash.com/s/photos/no-connection?utm_source=unsplash&amp;utm_medium=referral&amp;utm_content=creditCopyText" TargetMode="External"/><Relationship Id="rId4" Type="http://schemas.openxmlformats.org/officeDocument/2006/relationships/hyperlink" Target="https://unsplash.com/@jakobowens1?utm_source=unsplash&amp;utm_medium=referral&amp;utm_content=creditCopyTex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unsplash.com/s/photos/battery?utm_source=unsplash&amp;utm_medium=referral&amp;utm_content=creditCopyText" TargetMode="External"/><Relationship Id="rId4" Type="http://schemas.openxmlformats.org/officeDocument/2006/relationships/hyperlink" Target="https://unsplash.com/@alex_andrews?utm_source=unsplash&amp;utm_medium=referral&amp;utm_content=creditCopyTex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576197" y="2751258"/>
            <a:ext cx="10997852" cy="1559034"/>
          </a:xfrm>
        </p:spPr>
        <p:txBody>
          <a:bodyPr/>
          <a:lstStyle/>
          <a:p>
            <a:r>
              <a:rPr lang="es-ES" dirty="0"/>
              <a:t>Programación Multimedia y Dispositivos Móviles</a:t>
            </a:r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Módulo 12 (0489)</a:t>
            </a:r>
          </a:p>
        </p:txBody>
      </p:sp>
    </p:spTree>
    <p:extLst>
      <p:ext uri="{BB962C8B-B14F-4D97-AF65-F5344CB8AC3E}">
        <p14:creationId xmlns:p14="http://schemas.microsoft.com/office/powerpoint/2010/main" val="3760399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10</a:t>
            </a:fld>
            <a:endParaRPr lang="es-ES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0FBE3F5A-4D8F-4576-914D-34118CAB67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34283" y="1063296"/>
            <a:ext cx="5510383" cy="4991815"/>
          </a:xfrm>
        </p:spPr>
        <p:txBody>
          <a:bodyPr>
            <a:normAutofit/>
          </a:bodyPr>
          <a:lstStyle/>
          <a:p>
            <a:r>
              <a:rPr lang="es-ES" sz="3200" b="1" dirty="0"/>
              <a:t>Ejercicios</a:t>
            </a:r>
          </a:p>
          <a:p>
            <a:pPr lvl="1"/>
            <a:r>
              <a:rPr lang="es-ES" sz="2800" dirty="0"/>
              <a:t>¿Cuántos </a:t>
            </a:r>
            <a:r>
              <a:rPr lang="es-ES" sz="2800" dirty="0" err="1"/>
              <a:t>dp</a:t>
            </a:r>
            <a:r>
              <a:rPr lang="es-ES" sz="2800" dirty="0"/>
              <a:t> son 5dp MDPI en XXHDPI?</a:t>
            </a:r>
          </a:p>
          <a:p>
            <a:pPr lvl="1"/>
            <a:r>
              <a:rPr lang="es-ES" sz="2800" dirty="0"/>
              <a:t>¿Cuántos píxeles son 200dp en un dispositivo MDPI y en uno XHDPI?</a:t>
            </a:r>
          </a:p>
          <a:p>
            <a:pPr lvl="1"/>
            <a:r>
              <a:rPr lang="es-ES" sz="2800" dirty="0"/>
              <a:t>¿Cuántos milímetros mide 1dp?</a:t>
            </a:r>
          </a:p>
          <a:p>
            <a:pPr lvl="1"/>
            <a:r>
              <a:rPr lang="es-ES" sz="2800" dirty="0"/>
              <a:t>¿Cómo es de grande la pantalla del Mi10T Lite en </a:t>
            </a:r>
            <a:r>
              <a:rPr lang="es-ES" sz="2800" dirty="0" err="1"/>
              <a:t>dp</a:t>
            </a:r>
            <a:r>
              <a:rPr lang="es-ES" sz="2800" dirty="0"/>
              <a:t>?</a:t>
            </a:r>
          </a:p>
          <a:p>
            <a:pPr lvl="1"/>
            <a:endParaRPr lang="es-ES" sz="2800" dirty="0"/>
          </a:p>
          <a:p>
            <a:pPr lvl="1"/>
            <a:endParaRPr lang="es-ES" sz="2600" dirty="0"/>
          </a:p>
        </p:txBody>
      </p:sp>
      <p:sp>
        <p:nvSpPr>
          <p:cNvPr id="12" name="Título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Device</a:t>
            </a:r>
            <a:r>
              <a:rPr lang="es-ES" dirty="0"/>
              <a:t> </a:t>
            </a:r>
            <a:r>
              <a:rPr lang="es-ES" dirty="0" err="1"/>
              <a:t>Independent</a:t>
            </a:r>
            <a:r>
              <a:rPr lang="es-ES" dirty="0"/>
              <a:t> </a:t>
            </a:r>
            <a:r>
              <a:rPr lang="es-ES" dirty="0" err="1"/>
              <a:t>Pixels</a:t>
            </a:r>
            <a:endParaRPr lang="es-ES" dirty="0"/>
          </a:p>
        </p:txBody>
      </p:sp>
      <p:sp>
        <p:nvSpPr>
          <p:cNvPr id="10" name="Marcador de contenido 6">
            <a:extLst>
              <a:ext uri="{FF2B5EF4-FFF2-40B4-BE49-F238E27FC236}">
                <a16:creationId xmlns:a16="http://schemas.microsoft.com/office/drawing/2014/main" id="{E0ACF06B-E1F1-49D2-A356-3CF9D8E45E94}"/>
              </a:ext>
            </a:extLst>
          </p:cNvPr>
          <p:cNvSpPr txBox="1">
            <a:spLocks/>
          </p:cNvSpPr>
          <p:nvPr/>
        </p:nvSpPr>
        <p:spPr>
          <a:xfrm>
            <a:off x="447334" y="1059792"/>
            <a:ext cx="5510383" cy="4991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000" b="1" dirty="0" err="1"/>
              <a:t>dp</a:t>
            </a:r>
            <a:r>
              <a:rPr lang="es-ES" sz="3000" b="1" dirty="0"/>
              <a:t> o </a:t>
            </a:r>
            <a:r>
              <a:rPr lang="es-ES" sz="3000" b="1" dirty="0" err="1"/>
              <a:t>dip</a:t>
            </a:r>
            <a:endParaRPr lang="es-ES" sz="3000" b="1" dirty="0"/>
          </a:p>
          <a:p>
            <a:pPr lvl="1"/>
            <a:r>
              <a:rPr lang="es-ES" sz="2800" dirty="0"/>
              <a:t>Equivalente a un píxel a 160dpi</a:t>
            </a:r>
          </a:p>
          <a:p>
            <a:pPr lvl="1"/>
            <a:r>
              <a:rPr lang="es-ES" sz="2800" dirty="0"/>
              <a:t>Automáticamente aplicado por el sistema </a:t>
            </a:r>
          </a:p>
          <a:p>
            <a:pPr lvl="1"/>
            <a:r>
              <a:rPr lang="es-ES" sz="2800" dirty="0"/>
              <a:t>Huella: 50dp</a:t>
            </a:r>
          </a:p>
          <a:p>
            <a:r>
              <a:rPr lang="es-ES" sz="3200" b="1" dirty="0"/>
              <a:t>Diseño</a:t>
            </a:r>
          </a:p>
          <a:p>
            <a:pPr lvl="1"/>
            <a:r>
              <a:rPr lang="es-ES" sz="2800" dirty="0"/>
              <a:t>MDPI</a:t>
            </a:r>
          </a:p>
          <a:p>
            <a:pPr lvl="1"/>
            <a:r>
              <a:rPr lang="es-ES" sz="2800" dirty="0"/>
              <a:t>Nexus 5</a:t>
            </a:r>
          </a:p>
          <a:p>
            <a:pPr lvl="1"/>
            <a:endParaRPr lang="es-ES" sz="2800" dirty="0"/>
          </a:p>
          <a:p>
            <a:pPr marL="457200" lvl="1" indent="0">
              <a:buNone/>
            </a:pPr>
            <a:endParaRPr lang="es-ES" sz="2800" dirty="0"/>
          </a:p>
          <a:p>
            <a:pPr lvl="1"/>
            <a:endParaRPr lang="es-ES" sz="2600" dirty="0"/>
          </a:p>
        </p:txBody>
      </p:sp>
    </p:spTree>
    <p:extLst>
      <p:ext uri="{BB962C8B-B14F-4D97-AF65-F5344CB8AC3E}">
        <p14:creationId xmlns:p14="http://schemas.microsoft.com/office/powerpoint/2010/main" val="871283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11</a:t>
            </a:fld>
            <a:endParaRPr lang="es-ES"/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AD226186-2D1B-4EE4-A8ED-FBC3D4343A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7" t="8" r="507" b="47442"/>
          <a:stretch/>
        </p:blipFill>
        <p:spPr>
          <a:xfrm>
            <a:off x="6449738" y="977899"/>
            <a:ext cx="5348562" cy="4999841"/>
          </a:xfrm>
        </p:spPr>
      </p:pic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0FBE3F5A-4D8F-4576-914D-34118CAB67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s-ES" sz="3000" b="1" dirty="0"/>
              <a:t>Restricciones</a:t>
            </a:r>
          </a:p>
          <a:p>
            <a:pPr lvl="1"/>
            <a:r>
              <a:rPr lang="es-ES" sz="2600" dirty="0"/>
              <a:t>Datos</a:t>
            </a:r>
          </a:p>
          <a:p>
            <a:pPr lvl="2"/>
            <a:r>
              <a:rPr lang="es-ES" sz="2400" dirty="0"/>
              <a:t>Datos privado del usuario</a:t>
            </a:r>
          </a:p>
          <a:p>
            <a:pPr lvl="2"/>
            <a:r>
              <a:rPr lang="es-ES" sz="2400" dirty="0"/>
              <a:t>Estado del sistema</a:t>
            </a:r>
          </a:p>
          <a:p>
            <a:pPr lvl="1"/>
            <a:r>
              <a:rPr lang="es-ES" sz="2600" dirty="0"/>
              <a:t>Acciones</a:t>
            </a:r>
          </a:p>
          <a:p>
            <a:r>
              <a:rPr lang="es-ES" sz="3000" b="1" dirty="0"/>
              <a:t>Diseñar</a:t>
            </a:r>
          </a:p>
          <a:p>
            <a:pPr lvl="1"/>
            <a:r>
              <a:rPr lang="es-ES" sz="2600" dirty="0"/>
              <a:t>Flujo general de permisos</a:t>
            </a:r>
          </a:p>
          <a:p>
            <a:pPr lvl="1"/>
            <a:r>
              <a:rPr lang="es-ES" sz="2600" dirty="0"/>
              <a:t>Flujo de permisos “peligrosos”</a:t>
            </a:r>
          </a:p>
          <a:p>
            <a:pPr lvl="1"/>
            <a:endParaRPr lang="es-ES" dirty="0"/>
          </a:p>
        </p:txBody>
      </p:sp>
      <p:sp>
        <p:nvSpPr>
          <p:cNvPr id="12" name="Título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Permisos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F66890F-73A5-4F3D-8FBA-A5731364D0F9}"/>
              </a:ext>
            </a:extLst>
          </p:cNvPr>
          <p:cNvSpPr txBox="1"/>
          <p:nvPr/>
        </p:nvSpPr>
        <p:spPr>
          <a:xfrm>
            <a:off x="6449738" y="5990388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4"/>
              </a:rPr>
              <a:t>Luke van Zyl</a:t>
            </a:r>
            <a:r>
              <a:rPr lang="en-US" dirty="0"/>
              <a:t> on </a:t>
            </a:r>
            <a:r>
              <a:rPr lang="en-US" dirty="0" err="1">
                <a:hlinkClick r:id="rId5"/>
              </a:rPr>
              <a:t>Unsplash</a:t>
            </a:r>
            <a:r>
              <a:rPr lang="en-US" dirty="0"/>
              <a:t>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19408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DA4FA610-F7D9-4EC1-AFF2-57D5EB3F3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22" y="0"/>
            <a:ext cx="12156677" cy="834501"/>
          </a:xfrm>
        </p:spPr>
        <p:txBody>
          <a:bodyPr/>
          <a:lstStyle/>
          <a:p>
            <a:r>
              <a:rPr lang="en-US" dirty="0" err="1"/>
              <a:t>Flujo</a:t>
            </a:r>
            <a:r>
              <a:rPr lang="en-US" dirty="0"/>
              <a:t> general de </a:t>
            </a:r>
            <a:r>
              <a:rPr lang="en-US" dirty="0" err="1"/>
              <a:t>permisos</a:t>
            </a:r>
            <a:endParaRPr lang="en-US" dirty="0"/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B241B1CE-ED08-4B42-AAE6-4E4D6B1DC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1389" y="1350334"/>
            <a:ext cx="10044541" cy="4351338"/>
          </a:xfrm>
          <a:prstGeom prst="rect">
            <a:avLst/>
          </a:prstGeom>
        </p:spPr>
      </p:pic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91D1AD8B-BA5D-472C-9021-676403D4F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</p:spPr>
        <p:txBody>
          <a:bodyPr/>
          <a:lstStyle/>
          <a:p>
            <a:pPr algn="ctr">
              <a:spcAft>
                <a:spcPts val="600"/>
              </a:spcAft>
            </a:pPr>
            <a:fld id="{817179DE-9BF3-494C-804F-0C7C90AC8700}" type="slidenum">
              <a:rPr lang="es-ES" smtClean="0"/>
              <a:pPr algn="ctr">
                <a:spcAft>
                  <a:spcPts val="600"/>
                </a:spcAft>
              </a:pPr>
              <a:t>12</a:t>
            </a:fld>
            <a:endParaRPr lang="es-ES"/>
          </a:p>
        </p:txBody>
      </p:sp>
      <p:sp>
        <p:nvSpPr>
          <p:cNvPr id="3" name="Marcador de número de diapositiva 2" hidden="1">
            <a:extLst>
              <a:ext uri="{FF2B5EF4-FFF2-40B4-BE49-F238E27FC236}">
                <a16:creationId xmlns:a16="http://schemas.microsoft.com/office/drawing/2014/main" id="{A058703E-82F3-449D-9274-DBE2F9AE8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>
              <a:spcAft>
                <a:spcPts val="600"/>
              </a:spcAft>
            </a:pPr>
            <a:fld id="{817179DE-9BF3-494C-804F-0C7C90AC8700}" type="slidenum">
              <a:rPr lang="es-ES" smtClean="0"/>
              <a:pPr algn="ctr">
                <a:spcAft>
                  <a:spcPts val="600"/>
                </a:spcAft>
              </a:pPr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826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13</a:t>
            </a:fld>
            <a:endParaRPr lang="es-ES"/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AD226186-2D1B-4EE4-A8ED-FBC3D4343A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71" b="18871"/>
          <a:stretch/>
        </p:blipFill>
        <p:spPr>
          <a:xfrm>
            <a:off x="611205" y="990428"/>
            <a:ext cx="5348562" cy="4999841"/>
          </a:xfrm>
        </p:spPr>
      </p:pic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0FBE3F5A-4D8F-4576-914D-34118CAB67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>
            <a:normAutofit/>
          </a:bodyPr>
          <a:lstStyle/>
          <a:p>
            <a:pPr lvl="1"/>
            <a:r>
              <a:rPr lang="es-ES" sz="3200" dirty="0"/>
              <a:t>Localización aproximada</a:t>
            </a:r>
          </a:p>
          <a:p>
            <a:pPr lvl="1"/>
            <a:r>
              <a:rPr lang="es-ES" sz="3200" dirty="0"/>
              <a:t>Fotos a través de la app del sistema</a:t>
            </a:r>
          </a:p>
          <a:p>
            <a:pPr lvl="1"/>
            <a:r>
              <a:rPr lang="es-ES" sz="3200" dirty="0"/>
              <a:t>Vídeos a través de la app del sistema</a:t>
            </a:r>
          </a:p>
          <a:p>
            <a:pPr lvl="1"/>
            <a:r>
              <a:rPr lang="es-ES" sz="3200" dirty="0"/>
              <a:t>Etc.</a:t>
            </a:r>
          </a:p>
          <a:p>
            <a:pPr marL="457200" lvl="1" indent="0">
              <a:buNone/>
            </a:pPr>
            <a:endParaRPr lang="es-ES" dirty="0"/>
          </a:p>
        </p:txBody>
      </p:sp>
      <p:sp>
        <p:nvSpPr>
          <p:cNvPr id="12" name="Título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No uses permisos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94DA76A-30A7-4192-B473-D60068503BE4}"/>
              </a:ext>
            </a:extLst>
          </p:cNvPr>
          <p:cNvSpPr txBox="1"/>
          <p:nvPr/>
        </p:nvSpPr>
        <p:spPr>
          <a:xfrm>
            <a:off x="611205" y="5990388"/>
            <a:ext cx="62735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4"/>
              </a:rPr>
              <a:t>Christian Garcia</a:t>
            </a:r>
            <a:r>
              <a:rPr lang="en-US" dirty="0"/>
              <a:t> on </a:t>
            </a:r>
            <a:r>
              <a:rPr lang="en-US" dirty="0" err="1">
                <a:hlinkClick r:id="rId5"/>
              </a:rPr>
              <a:t>Unsplash</a:t>
            </a:r>
            <a:r>
              <a:rPr lang="en-US" dirty="0"/>
              <a:t>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40675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6947295C-9705-4BD5-BA42-7207BD341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Normales	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A6753D-DB63-4505-A077-E23358B2DD7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numCol="2">
            <a:normAutofit fontScale="25000" lnSpcReduction="20000"/>
          </a:bodyPr>
          <a:lstStyle/>
          <a:p>
            <a:pPr marL="0" indent="0">
              <a:buNone/>
            </a:pPr>
            <a:r>
              <a:rPr lang="es-ES" sz="4800" dirty="0"/>
              <a:t>ACCESS_LOCATION_EXTRA_COMMANDS</a:t>
            </a:r>
          </a:p>
          <a:p>
            <a:pPr marL="0" indent="0">
              <a:buNone/>
            </a:pPr>
            <a:r>
              <a:rPr lang="es-ES" sz="4800" dirty="0"/>
              <a:t>ACCESS_NETWORK_STATE</a:t>
            </a:r>
          </a:p>
          <a:p>
            <a:pPr marL="0" indent="0">
              <a:buNone/>
            </a:pPr>
            <a:r>
              <a:rPr lang="es-ES" sz="4800" dirty="0"/>
              <a:t>ACCESS_NOTIFICATION_POLICY</a:t>
            </a:r>
          </a:p>
          <a:p>
            <a:pPr marL="0" indent="0">
              <a:buNone/>
            </a:pPr>
            <a:r>
              <a:rPr lang="es-ES" sz="4800" dirty="0"/>
              <a:t>ACCESS_WIFI_STATE</a:t>
            </a:r>
          </a:p>
          <a:p>
            <a:pPr marL="0" indent="0">
              <a:buNone/>
            </a:pPr>
            <a:r>
              <a:rPr lang="es-ES" sz="4800" dirty="0"/>
              <a:t>BLUETOOTH</a:t>
            </a:r>
          </a:p>
          <a:p>
            <a:pPr marL="0" indent="0">
              <a:buNone/>
            </a:pPr>
            <a:r>
              <a:rPr lang="es-ES" sz="4800" dirty="0"/>
              <a:t>BLUETOOTH_ADMIN</a:t>
            </a:r>
          </a:p>
          <a:p>
            <a:pPr marL="0" indent="0">
              <a:buNone/>
            </a:pPr>
            <a:r>
              <a:rPr lang="es-ES" sz="4800" dirty="0"/>
              <a:t>BROADCAST_STICKY</a:t>
            </a:r>
          </a:p>
          <a:p>
            <a:pPr marL="0" indent="0">
              <a:buNone/>
            </a:pPr>
            <a:r>
              <a:rPr lang="es-ES" sz="4800" dirty="0"/>
              <a:t>CHANGE_NETWORK_STATE</a:t>
            </a:r>
          </a:p>
          <a:p>
            <a:pPr marL="0" indent="0">
              <a:buNone/>
            </a:pPr>
            <a:r>
              <a:rPr lang="es-ES" sz="4800" dirty="0"/>
              <a:t>CHANGE_WIFI_MULTICAST_STATE</a:t>
            </a:r>
          </a:p>
          <a:p>
            <a:pPr marL="0" indent="0">
              <a:buNone/>
            </a:pPr>
            <a:r>
              <a:rPr lang="es-ES" sz="4800" dirty="0"/>
              <a:t>CHANGE_WIFI_STATE</a:t>
            </a:r>
          </a:p>
          <a:p>
            <a:pPr marL="0" indent="0">
              <a:buNone/>
            </a:pPr>
            <a:r>
              <a:rPr lang="es-ES" sz="4800" dirty="0"/>
              <a:t>DISABLE_KEYGUARD</a:t>
            </a:r>
          </a:p>
          <a:p>
            <a:pPr marL="0" indent="0">
              <a:buNone/>
            </a:pPr>
            <a:r>
              <a:rPr lang="es-ES" sz="4800" dirty="0"/>
              <a:t>EXPAND_STATUS_BAR</a:t>
            </a:r>
          </a:p>
          <a:p>
            <a:pPr marL="0" indent="0">
              <a:buNone/>
            </a:pPr>
            <a:r>
              <a:rPr lang="es-ES" sz="4800" dirty="0"/>
              <a:t>GET_PACKAGE_SIZE</a:t>
            </a:r>
          </a:p>
          <a:p>
            <a:pPr marL="0" indent="0">
              <a:buNone/>
            </a:pPr>
            <a:r>
              <a:rPr lang="es-ES" sz="4800" dirty="0"/>
              <a:t>INSTALL_SHORTCUT</a:t>
            </a:r>
          </a:p>
          <a:p>
            <a:pPr marL="0" indent="0">
              <a:buNone/>
            </a:pPr>
            <a:r>
              <a:rPr lang="es-ES" sz="4800" dirty="0"/>
              <a:t>INTERNET</a:t>
            </a:r>
          </a:p>
          <a:p>
            <a:pPr marL="0" indent="0">
              <a:buNone/>
            </a:pPr>
            <a:r>
              <a:rPr lang="es-ES" sz="4800" dirty="0"/>
              <a:t>KILL_BACKGROUND_PROCESSES</a:t>
            </a:r>
          </a:p>
          <a:p>
            <a:pPr marL="0" indent="0">
              <a:buNone/>
            </a:pPr>
            <a:r>
              <a:rPr lang="es-ES" sz="4800" dirty="0"/>
              <a:t>MODIFY_AUDIO_SETTINGS</a:t>
            </a:r>
          </a:p>
          <a:p>
            <a:pPr marL="0" indent="0">
              <a:buNone/>
            </a:pPr>
            <a:r>
              <a:rPr lang="es-ES" sz="4800" dirty="0"/>
              <a:t>NFC</a:t>
            </a:r>
          </a:p>
          <a:p>
            <a:pPr marL="0" indent="0">
              <a:buNone/>
            </a:pPr>
            <a:r>
              <a:rPr lang="es-ES" sz="4800" dirty="0"/>
              <a:t>READ_SYNC_SETTINGS</a:t>
            </a:r>
          </a:p>
          <a:p>
            <a:pPr marL="0" indent="0">
              <a:buNone/>
            </a:pPr>
            <a:r>
              <a:rPr lang="es-ES" sz="4800" dirty="0"/>
              <a:t>READ_SYNC_STATS</a:t>
            </a:r>
          </a:p>
          <a:p>
            <a:pPr marL="0" indent="0">
              <a:buNone/>
            </a:pPr>
            <a:r>
              <a:rPr lang="es-ES" sz="4800" dirty="0"/>
              <a:t>RECEIVE_BOOT_COMPLETED</a:t>
            </a:r>
          </a:p>
          <a:p>
            <a:pPr marL="0" indent="0">
              <a:buNone/>
            </a:pPr>
            <a:r>
              <a:rPr lang="es-ES" sz="4800" dirty="0"/>
              <a:t>REORDER_TASKS</a:t>
            </a:r>
          </a:p>
          <a:p>
            <a:pPr marL="0" indent="0">
              <a:buNone/>
            </a:pPr>
            <a:r>
              <a:rPr lang="es-ES" sz="4800" dirty="0"/>
              <a:t>REQUEST_IGNORE_BATTERY_OPTIMIZATIONS</a:t>
            </a:r>
          </a:p>
          <a:p>
            <a:pPr marL="0" indent="0">
              <a:buNone/>
            </a:pPr>
            <a:r>
              <a:rPr lang="es-ES" sz="4800" dirty="0"/>
              <a:t>REQUEST_INSTALL_PACKAGES</a:t>
            </a:r>
          </a:p>
          <a:p>
            <a:pPr marL="0" indent="0">
              <a:buNone/>
            </a:pPr>
            <a:r>
              <a:rPr lang="es-ES" sz="4800" dirty="0"/>
              <a:t>SET_ALARM</a:t>
            </a:r>
          </a:p>
          <a:p>
            <a:pPr marL="0" indent="0">
              <a:buNone/>
            </a:pPr>
            <a:r>
              <a:rPr lang="es-ES" sz="4800" dirty="0"/>
              <a:t>SET_TIME_ZONE</a:t>
            </a:r>
          </a:p>
          <a:p>
            <a:pPr marL="0" indent="0">
              <a:buNone/>
            </a:pPr>
            <a:r>
              <a:rPr lang="es-ES" sz="4800" dirty="0"/>
              <a:t>SET_WALLPAPER</a:t>
            </a:r>
          </a:p>
          <a:p>
            <a:pPr marL="0" indent="0">
              <a:buNone/>
            </a:pPr>
            <a:r>
              <a:rPr lang="es-ES" sz="4800" dirty="0"/>
              <a:t>SET_WALLPAPER_HINTS</a:t>
            </a:r>
          </a:p>
          <a:p>
            <a:pPr marL="0" indent="0">
              <a:buNone/>
            </a:pPr>
            <a:r>
              <a:rPr lang="es-ES" sz="4800" dirty="0"/>
              <a:t>TRANSMIT_IR</a:t>
            </a:r>
          </a:p>
          <a:p>
            <a:pPr marL="0" indent="0">
              <a:buNone/>
            </a:pPr>
            <a:r>
              <a:rPr lang="es-ES" sz="4800" dirty="0"/>
              <a:t>UNINSTALL_SHORTCUT</a:t>
            </a:r>
          </a:p>
          <a:p>
            <a:pPr marL="0" indent="0">
              <a:buNone/>
            </a:pPr>
            <a:r>
              <a:rPr lang="es-ES" sz="4800" dirty="0"/>
              <a:t>USE_FINGERPRINT</a:t>
            </a:r>
          </a:p>
          <a:p>
            <a:pPr marL="0" indent="0">
              <a:buNone/>
            </a:pPr>
            <a:r>
              <a:rPr lang="es-ES" sz="4800" dirty="0"/>
              <a:t>VIBRATE</a:t>
            </a:r>
          </a:p>
          <a:p>
            <a:pPr marL="0" indent="0">
              <a:buNone/>
            </a:pPr>
            <a:r>
              <a:rPr lang="es-ES" sz="4800" dirty="0"/>
              <a:t>WAKE_LOCK</a:t>
            </a:r>
          </a:p>
          <a:p>
            <a:pPr marL="0" indent="0">
              <a:buNone/>
            </a:pPr>
            <a:r>
              <a:rPr lang="es-ES" sz="4800" dirty="0"/>
              <a:t>WRITE_SYNC_SETTINGS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AD93E5-A16E-4ED0-A03F-FDEA5E40C8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Peligrosos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DF3AB7E7-E8D2-4CE6-9F34-7616D263F25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numCol="2">
            <a:noAutofit/>
          </a:bodyPr>
          <a:lstStyle/>
          <a:p>
            <a:pPr marL="0" indent="0">
              <a:buNone/>
            </a:pPr>
            <a:r>
              <a:rPr lang="en-US" sz="1200" dirty="0"/>
              <a:t>READ_CALENDAR</a:t>
            </a:r>
          </a:p>
          <a:p>
            <a:pPr marL="0" indent="0">
              <a:buNone/>
            </a:pPr>
            <a:r>
              <a:rPr lang="en-US" sz="1200" dirty="0"/>
              <a:t>WRITE_CALENDAR</a:t>
            </a:r>
          </a:p>
          <a:p>
            <a:pPr marL="0" indent="0">
              <a:buNone/>
            </a:pPr>
            <a:r>
              <a:rPr lang="en-US" sz="1200" dirty="0"/>
              <a:t>CAMERA</a:t>
            </a:r>
          </a:p>
          <a:p>
            <a:pPr marL="0" indent="0">
              <a:buNone/>
            </a:pPr>
            <a:r>
              <a:rPr lang="en-US" sz="1200" dirty="0"/>
              <a:t>READ_CONTACTS</a:t>
            </a:r>
          </a:p>
          <a:p>
            <a:pPr marL="0" indent="0">
              <a:buNone/>
            </a:pPr>
            <a:r>
              <a:rPr lang="en-US" sz="1200" dirty="0"/>
              <a:t>WRITE_CONTACTS</a:t>
            </a:r>
          </a:p>
          <a:p>
            <a:pPr marL="0" indent="0">
              <a:buNone/>
            </a:pPr>
            <a:r>
              <a:rPr lang="en-US" sz="1200" dirty="0"/>
              <a:t>GET_ACCOUNTS</a:t>
            </a:r>
          </a:p>
          <a:p>
            <a:pPr marL="0" indent="0">
              <a:buNone/>
            </a:pPr>
            <a:r>
              <a:rPr lang="en-US" sz="1200" dirty="0"/>
              <a:t>ACCESS_FINE_LOCATION</a:t>
            </a:r>
          </a:p>
          <a:p>
            <a:pPr marL="0" indent="0">
              <a:buNone/>
            </a:pPr>
            <a:r>
              <a:rPr lang="en-US" sz="1200" dirty="0"/>
              <a:t>ACCESS_COARSE_LOCATION</a:t>
            </a:r>
          </a:p>
          <a:p>
            <a:pPr marL="0" indent="0">
              <a:buNone/>
            </a:pPr>
            <a:r>
              <a:rPr lang="en-US" sz="1200" dirty="0"/>
              <a:t>RECORD_AUDIO</a:t>
            </a:r>
          </a:p>
          <a:p>
            <a:pPr marL="0" indent="0">
              <a:buNone/>
            </a:pPr>
            <a:r>
              <a:rPr lang="en-US" sz="1200" dirty="0"/>
              <a:t>READ_PHONE_STATE</a:t>
            </a:r>
          </a:p>
          <a:p>
            <a:pPr marL="0" indent="0">
              <a:buNone/>
            </a:pPr>
            <a:r>
              <a:rPr lang="en-US" sz="1200" dirty="0"/>
              <a:t>READ_PHONE_NUMBERS </a:t>
            </a:r>
          </a:p>
          <a:p>
            <a:pPr marL="0" indent="0">
              <a:buNone/>
            </a:pPr>
            <a:r>
              <a:rPr lang="en-US" sz="1200" dirty="0"/>
              <a:t>CALL_PHONE</a:t>
            </a:r>
          </a:p>
          <a:p>
            <a:pPr marL="0" indent="0">
              <a:buNone/>
            </a:pPr>
            <a:r>
              <a:rPr lang="en-US" sz="1200" dirty="0"/>
              <a:t>ANSWER_PHONE_CALLS </a:t>
            </a:r>
          </a:p>
          <a:p>
            <a:pPr marL="0" indent="0">
              <a:buNone/>
            </a:pPr>
            <a:r>
              <a:rPr lang="en-US" sz="1200" dirty="0"/>
              <a:t>READ_CALL_LOG</a:t>
            </a:r>
          </a:p>
          <a:p>
            <a:pPr marL="0" indent="0">
              <a:buNone/>
            </a:pPr>
            <a:r>
              <a:rPr lang="en-US" sz="1200" dirty="0"/>
              <a:t>WRITE_CALL_LOG</a:t>
            </a:r>
          </a:p>
          <a:p>
            <a:pPr marL="0" indent="0">
              <a:buNone/>
            </a:pPr>
            <a:r>
              <a:rPr lang="en-US" sz="1200" dirty="0"/>
              <a:t>ADD_VOICEMAIL</a:t>
            </a:r>
          </a:p>
          <a:p>
            <a:pPr marL="0" indent="0">
              <a:buNone/>
            </a:pPr>
            <a:r>
              <a:rPr lang="en-US" sz="1200" dirty="0"/>
              <a:t>USE_SIP</a:t>
            </a:r>
          </a:p>
          <a:p>
            <a:pPr marL="0" indent="0">
              <a:buNone/>
            </a:pPr>
            <a:r>
              <a:rPr lang="en-US" sz="1200" dirty="0"/>
              <a:t>PROCESS_OUTGOING_CALLS</a:t>
            </a:r>
          </a:p>
          <a:p>
            <a:pPr marL="0" indent="0">
              <a:buNone/>
            </a:pPr>
            <a:r>
              <a:rPr lang="en-US" sz="1200" dirty="0"/>
              <a:t>BODY_SENSORS</a:t>
            </a:r>
          </a:p>
          <a:p>
            <a:pPr marL="0" indent="0">
              <a:buNone/>
            </a:pPr>
            <a:r>
              <a:rPr lang="en-US" sz="1200" dirty="0"/>
              <a:t>SEND_SMS</a:t>
            </a:r>
          </a:p>
          <a:p>
            <a:pPr marL="0" indent="0">
              <a:buNone/>
            </a:pPr>
            <a:r>
              <a:rPr lang="en-US" sz="1200" dirty="0"/>
              <a:t>RECEIVE_SMS</a:t>
            </a:r>
          </a:p>
          <a:p>
            <a:pPr marL="0" indent="0">
              <a:buNone/>
            </a:pPr>
            <a:r>
              <a:rPr lang="en-US" sz="1200" dirty="0"/>
              <a:t>READ_SMS</a:t>
            </a:r>
          </a:p>
          <a:p>
            <a:pPr marL="0" indent="0">
              <a:buNone/>
            </a:pPr>
            <a:r>
              <a:rPr lang="en-US" sz="1200" dirty="0"/>
              <a:t>RECEIVE_WAP_PUSH</a:t>
            </a:r>
          </a:p>
          <a:p>
            <a:pPr marL="0" indent="0">
              <a:buNone/>
            </a:pPr>
            <a:r>
              <a:rPr lang="en-US" sz="1200" dirty="0"/>
              <a:t>RECEIVE_MMS</a:t>
            </a:r>
          </a:p>
          <a:p>
            <a:pPr marL="0" indent="0">
              <a:buNone/>
            </a:pPr>
            <a:r>
              <a:rPr lang="en-US" sz="1200" dirty="0"/>
              <a:t>READ_EXTERNAL_STORAGE</a:t>
            </a:r>
          </a:p>
          <a:p>
            <a:pPr marL="0" indent="0">
              <a:buNone/>
            </a:pPr>
            <a:r>
              <a:rPr lang="en-US" sz="1200" dirty="0"/>
              <a:t>WRITE_EXTERNAL_STORAGE</a:t>
            </a:r>
          </a:p>
          <a:p>
            <a:pPr marL="0" indent="0">
              <a:buNone/>
            </a:pPr>
            <a:r>
              <a:rPr lang="en-US" sz="1200" dirty="0"/>
              <a:t>ACCESS_MEDIA_LOCATION</a:t>
            </a:r>
          </a:p>
          <a:p>
            <a:pPr marL="0" indent="0">
              <a:buNone/>
            </a:pPr>
            <a:r>
              <a:rPr lang="en-US" sz="1200" dirty="0"/>
              <a:t>ACCEPT_HANDOVER</a:t>
            </a:r>
          </a:p>
          <a:p>
            <a:pPr marL="0" indent="0">
              <a:buNone/>
            </a:pPr>
            <a:r>
              <a:rPr lang="en-US" sz="1200" dirty="0"/>
              <a:t>ACCESS_BACKGROUND_LOCATION</a:t>
            </a:r>
          </a:p>
          <a:p>
            <a:pPr marL="0" indent="0">
              <a:buNone/>
            </a:pPr>
            <a:r>
              <a:rPr lang="en-US" sz="1200" dirty="0"/>
              <a:t>ACTIVITY_RECOGNITION</a:t>
            </a:r>
            <a:endParaRPr lang="es-ES" sz="1200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66355F1-7C3A-4ABB-98DF-61B21A89E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Permisos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2AA0D60-C0D4-4520-B01D-94F3FB714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5902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1795991E-6134-4654-8979-C3A8B03C4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22" y="0"/>
            <a:ext cx="12156677" cy="834501"/>
          </a:xfrm>
        </p:spPr>
        <p:txBody>
          <a:bodyPr/>
          <a:lstStyle/>
          <a:p>
            <a:r>
              <a:rPr lang="en-US" dirty="0" err="1"/>
              <a:t>Flujo</a:t>
            </a:r>
            <a:r>
              <a:rPr lang="en-US" dirty="0"/>
              <a:t> de </a:t>
            </a:r>
            <a:r>
              <a:rPr lang="en-US" dirty="0" err="1"/>
              <a:t>permisos</a:t>
            </a:r>
            <a:r>
              <a:rPr lang="en-US" dirty="0"/>
              <a:t> “</a:t>
            </a:r>
            <a:r>
              <a:rPr lang="en-US" dirty="0" err="1"/>
              <a:t>peligrosos</a:t>
            </a:r>
            <a:r>
              <a:rPr lang="en-US" dirty="0"/>
              <a:t>”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CC76F6D5-1465-4B4D-AB2E-6758392A5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38540" y="867877"/>
            <a:ext cx="9750240" cy="5122246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C0940C9E-6CEC-4F1C-83B0-93A001867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04413"/>
            <a:ext cx="600974" cy="395243"/>
          </a:xfrm>
        </p:spPr>
        <p:txBody>
          <a:bodyPr/>
          <a:lstStyle/>
          <a:p>
            <a:pPr algn="ctr">
              <a:spcAft>
                <a:spcPts val="600"/>
              </a:spcAft>
            </a:pPr>
            <a:fld id="{817179DE-9BF3-494C-804F-0C7C90AC8700}" type="slidenum">
              <a:rPr lang="es-ES" smtClean="0"/>
              <a:pPr algn="ctr">
                <a:spcAft>
                  <a:spcPts val="600"/>
                </a:spcAft>
              </a:pPr>
              <a:t>15</a:t>
            </a:fld>
            <a:endParaRPr lang="es-ES"/>
          </a:p>
        </p:txBody>
      </p:sp>
      <p:sp>
        <p:nvSpPr>
          <p:cNvPr id="3" name="Marcador de número de diapositiva 2" hidden="1">
            <a:extLst>
              <a:ext uri="{FF2B5EF4-FFF2-40B4-BE49-F238E27FC236}">
                <a16:creationId xmlns:a16="http://schemas.microsoft.com/office/drawing/2014/main" id="{A058703E-82F3-449D-9274-DBE2F9AE8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>
              <a:spcAft>
                <a:spcPts val="600"/>
              </a:spcAft>
            </a:pPr>
            <a:fld id="{817179DE-9BF3-494C-804F-0C7C90AC8700}" type="slidenum">
              <a:rPr lang="es-ES" smtClean="0"/>
              <a:pPr algn="ctr">
                <a:spcAft>
                  <a:spcPts val="600"/>
                </a:spcAft>
              </a:pPr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91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FD3D069-1073-4619-B0F2-D40C5B98B6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16</a:t>
            </a:fld>
            <a:endParaRPr lang="es-ES"/>
          </a:p>
        </p:txBody>
      </p:sp>
      <p:pic>
        <p:nvPicPr>
          <p:cNvPr id="9" name="Marcador de posición de imagen 8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8C5B7264-EB62-4B2F-BC99-FC70FCAD5DF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43" b="18843"/>
          <a:stretch>
            <a:fillRect/>
          </a:stretch>
        </p:blipFill>
        <p:spPr/>
      </p:pic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FD6FCC8-0FD8-410B-90FE-FD9A9F6497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s-ES" sz="4000" dirty="0"/>
              <a:t>¡MEMORIA!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1DF0A5E2-A401-4707-88E7-75D518950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Recursos del sistema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EAA1B76-0171-4503-87DE-8243C973E572}"/>
              </a:ext>
            </a:extLst>
          </p:cNvPr>
          <p:cNvSpPr txBox="1"/>
          <p:nvPr/>
        </p:nvSpPr>
        <p:spPr>
          <a:xfrm>
            <a:off x="611205" y="5977858"/>
            <a:ext cx="609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 err="1">
                <a:hlinkClick r:id="rId4"/>
              </a:rPr>
              <a:t>Artiom</a:t>
            </a:r>
            <a:r>
              <a:rPr lang="en-US" dirty="0">
                <a:hlinkClick r:id="rId4"/>
              </a:rPr>
              <a:t> </a:t>
            </a:r>
            <a:r>
              <a:rPr lang="en-US" dirty="0" err="1">
                <a:hlinkClick r:id="rId4"/>
              </a:rPr>
              <a:t>Vallat</a:t>
            </a:r>
            <a:r>
              <a:rPr lang="en-US" dirty="0"/>
              <a:t> on </a:t>
            </a:r>
            <a:r>
              <a:rPr lang="en-US" dirty="0" err="1">
                <a:hlinkClick r:id="rId5"/>
              </a:rPr>
              <a:t>Unsplash</a:t>
            </a:r>
            <a:r>
              <a:rPr lang="en-US" dirty="0"/>
              <a:t>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84265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77EC6-CF15-4AD9-A844-41DFF850A3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2. Tecnologías de desarrollo</a:t>
            </a:r>
          </a:p>
        </p:txBody>
      </p:sp>
    </p:spTree>
    <p:extLst>
      <p:ext uri="{BB962C8B-B14F-4D97-AF65-F5344CB8AC3E}">
        <p14:creationId xmlns:p14="http://schemas.microsoft.com/office/powerpoint/2010/main" val="3433902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9FB4A275-F851-48BE-8BE9-0B0EE4BBCD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ES" dirty="0"/>
              <a:t>NATIVAS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16FB009D-D3E2-46A2-A4C2-8BFA0E3E53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/>
              <a:t>No comparte código</a:t>
            </a:r>
          </a:p>
          <a:p>
            <a:r>
              <a:rPr lang="es-ES" dirty="0"/>
              <a:t>Acceso completo al dispositivo</a:t>
            </a:r>
          </a:p>
          <a:p>
            <a:r>
              <a:rPr lang="es-ES" dirty="0"/>
              <a:t>Lenguaje específico</a:t>
            </a:r>
          </a:p>
          <a:p>
            <a:r>
              <a:rPr lang="es-ES" dirty="0"/>
              <a:t>Experiencia de usuario alta</a:t>
            </a:r>
          </a:p>
          <a:p>
            <a:r>
              <a:rPr lang="es-ES" dirty="0"/>
              <a:t>Rendimiento alto	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7C6441EA-54EE-45DD-A832-02574978B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ES" dirty="0"/>
              <a:t>HÍBRIDAS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7F069CDA-9D29-4526-AE35-BBC61614CBB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s-ES" dirty="0"/>
              <a:t>Comparte código</a:t>
            </a:r>
          </a:p>
          <a:p>
            <a:r>
              <a:rPr lang="es-ES" dirty="0"/>
              <a:t>Acceso completo (con plugins)</a:t>
            </a:r>
          </a:p>
          <a:p>
            <a:r>
              <a:rPr lang="es-ES" dirty="0" err="1"/>
              <a:t>HTML+CSS+javascript</a:t>
            </a:r>
            <a:r>
              <a:rPr lang="es-ES" dirty="0"/>
              <a:t> u otros</a:t>
            </a:r>
          </a:p>
          <a:p>
            <a:r>
              <a:rPr lang="es-ES" dirty="0"/>
              <a:t>Experiencia de usuario media/alta</a:t>
            </a:r>
          </a:p>
          <a:p>
            <a:r>
              <a:rPr lang="es-ES" dirty="0"/>
              <a:t>Rendimiento medio/alto</a:t>
            </a:r>
          </a:p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2BE8A8F1-DAEA-4B8B-A2C9-9C45AB26C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Comparación tecnologías desarrollo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17505B9-E48D-4BE2-BF0B-A7D512D1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18</a:t>
            </a:fld>
            <a:endParaRPr lang="es-ES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31F31E7-5E01-44CA-849C-B39604C88506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ES" dirty="0"/>
              <a:t>WEB</a:t>
            </a:r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1637CC23-0B35-4D9B-A2A3-B072CBB6F7C9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s-ES" dirty="0"/>
              <a:t>Comparte código</a:t>
            </a:r>
          </a:p>
          <a:p>
            <a:r>
              <a:rPr lang="es-ES" dirty="0"/>
              <a:t>Acceso limitado al dispositivo</a:t>
            </a:r>
          </a:p>
          <a:p>
            <a:r>
              <a:rPr lang="es-ES" dirty="0" err="1"/>
              <a:t>HTML+CSS+javascript</a:t>
            </a:r>
            <a:endParaRPr lang="es-ES" dirty="0"/>
          </a:p>
          <a:p>
            <a:r>
              <a:rPr lang="es-ES" dirty="0"/>
              <a:t>Experiencia de usuario media/alta</a:t>
            </a:r>
          </a:p>
          <a:p>
            <a:r>
              <a:rPr lang="es-ES" dirty="0"/>
              <a:t>Rendimiento medio/alto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17978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8DDFE6D-380C-4AA2-B02E-C30A4CB924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dirty="0"/>
              <a:t>PROS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1AC208-B5E0-4C91-BB83-8D83A6A4C6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/>
              <a:t>Experiencia nativa</a:t>
            </a:r>
          </a:p>
          <a:p>
            <a:r>
              <a:rPr lang="es-ES" dirty="0"/>
              <a:t>Experiencia de usuario completa</a:t>
            </a:r>
          </a:p>
          <a:p>
            <a:r>
              <a:rPr lang="es-ES" dirty="0"/>
              <a:t>Acceso completo al dispositivo</a:t>
            </a:r>
          </a:p>
          <a:p>
            <a:r>
              <a:rPr lang="es-ES" dirty="0"/>
              <a:t>Acceso rápido a nuevas funcionalidades de la plataforma</a:t>
            </a:r>
          </a:p>
          <a:p>
            <a:r>
              <a:rPr lang="es-ES" dirty="0"/>
              <a:t>Se distribuyen a través de la tienda</a:t>
            </a:r>
          </a:p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2295BAC-36AE-4083-B46C-05496C94B0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ES" dirty="0"/>
              <a:t>CONS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E320C78B-36C2-4FA3-BF7B-1D98F10371D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s-ES" dirty="0"/>
              <a:t>Entornos de desarrollo diversos</a:t>
            </a:r>
          </a:p>
          <a:p>
            <a:r>
              <a:rPr lang="es-ES" dirty="0"/>
              <a:t>Tiempo y coste de desarrollo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9ACB0F9B-0BD8-46E9-88AD-8D67156F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Aplicaciones Nativas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1BD92D-0669-48B8-8CC1-CC05B7EDA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1676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/>
          <p:cNvSpPr>
            <a:spLocks noGrp="1"/>
          </p:cNvSpPr>
          <p:nvPr>
            <p:ph type="ctrTitle"/>
          </p:nvPr>
        </p:nvSpPr>
        <p:spPr>
          <a:xfrm>
            <a:off x="576197" y="2751257"/>
            <a:ext cx="10997852" cy="1615827"/>
          </a:xfrm>
        </p:spPr>
        <p:txBody>
          <a:bodyPr>
            <a:spAutoFit/>
          </a:bodyPr>
          <a:lstStyle/>
          <a:p>
            <a:r>
              <a:rPr lang="es-ES" dirty="0"/>
              <a:t>Panorama del desarrollo de aplicaciones móviles</a:t>
            </a:r>
          </a:p>
        </p:txBody>
      </p:sp>
      <p:sp>
        <p:nvSpPr>
          <p:cNvPr id="10" name="Subtítulo 9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dirty="0"/>
              <a:t>Capítulo 01</a:t>
            </a:r>
          </a:p>
        </p:txBody>
      </p:sp>
    </p:spTree>
    <p:extLst>
      <p:ext uri="{BB962C8B-B14F-4D97-AF65-F5344CB8AC3E}">
        <p14:creationId xmlns:p14="http://schemas.microsoft.com/office/powerpoint/2010/main" val="35509259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8DDFE6D-380C-4AA2-B02E-C30A4CB924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dirty="0"/>
              <a:t>PROS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1AC208-B5E0-4C91-BB83-8D83A6A4C6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/>
              <a:t>Entorno de desarrollo único</a:t>
            </a:r>
          </a:p>
          <a:p>
            <a:r>
              <a:rPr lang="es-ES" dirty="0"/>
              <a:t>Desarrolladores web</a:t>
            </a:r>
          </a:p>
          <a:p>
            <a:r>
              <a:rPr lang="es-ES" dirty="0"/>
              <a:t>Corrección de errores en tiempo real</a:t>
            </a:r>
          </a:p>
          <a:p>
            <a:r>
              <a:rPr lang="es-ES" dirty="0"/>
              <a:t>Ciclos más rápidos de desarrollo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2295BAC-36AE-4083-B46C-05496C94B0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ES" dirty="0"/>
              <a:t>CONS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E320C78B-36C2-4FA3-BF7B-1D98F10371D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s-ES" dirty="0"/>
              <a:t>Sin acceso al dispositivo</a:t>
            </a:r>
          </a:p>
          <a:p>
            <a:r>
              <a:rPr lang="es-ES" dirty="0"/>
              <a:t>Experiencia de usuario limitada</a:t>
            </a:r>
          </a:p>
          <a:p>
            <a:r>
              <a:rPr lang="es-ES" dirty="0"/>
              <a:t>No se distribuyen a través de la tienda</a:t>
            </a:r>
          </a:p>
          <a:p>
            <a:r>
              <a:rPr lang="es-ES" dirty="0"/>
              <a:t>No funcionan offline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9ACB0F9B-0BD8-46E9-88AD-8D67156F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Aplicaciones Web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1BD92D-0669-48B8-8CC1-CC05B7EDA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17263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8DDFE6D-380C-4AA2-B02E-C30A4CB924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dirty="0"/>
              <a:t>PROS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1AC208-B5E0-4C91-BB83-8D83A6A4C6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10718" y="1695851"/>
            <a:ext cx="5686857" cy="1518690"/>
          </a:xfrm>
        </p:spPr>
        <p:txBody>
          <a:bodyPr>
            <a:normAutofit fontScale="92500" lnSpcReduction="20000"/>
          </a:bodyPr>
          <a:lstStyle/>
          <a:p>
            <a:r>
              <a:rPr lang="es-ES" dirty="0"/>
              <a:t>Entorno de desarrollo único</a:t>
            </a:r>
          </a:p>
          <a:p>
            <a:r>
              <a:rPr lang="es-ES" dirty="0"/>
              <a:t>Desarrolladores web o nativos</a:t>
            </a:r>
          </a:p>
          <a:p>
            <a:r>
              <a:rPr lang="es-ES" dirty="0"/>
              <a:t>Se distribuyen a través de la tienda</a:t>
            </a:r>
          </a:p>
          <a:p>
            <a:r>
              <a:rPr lang="es-ES" dirty="0"/>
              <a:t>Funcionan offline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2295BAC-36AE-4083-B46C-05496C94B0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ES" dirty="0"/>
              <a:t>CONS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E320C78B-36C2-4FA3-BF7B-1D98F10371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0" y="1719216"/>
            <a:ext cx="5714864" cy="1495325"/>
          </a:xfrm>
        </p:spPr>
        <p:txBody>
          <a:bodyPr/>
          <a:lstStyle/>
          <a:p>
            <a:r>
              <a:rPr lang="es-ES" dirty="0"/>
              <a:t>Con acceso al dispositivo limitado</a:t>
            </a:r>
          </a:p>
          <a:p>
            <a:r>
              <a:rPr lang="es-ES" dirty="0"/>
              <a:t>Experiencia de usuario algo limitada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9ACB0F9B-0BD8-46E9-88AD-8D67156F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Aplicaciones Híbridas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1BD92D-0669-48B8-8CC1-CC05B7EDA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21</a:t>
            </a:fld>
            <a:endParaRPr lang="es-ES"/>
          </a:p>
        </p:txBody>
      </p:sp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0891DE9D-0549-4978-837B-719B9668C660}"/>
              </a:ext>
            </a:extLst>
          </p:cNvPr>
          <p:cNvSpPr txBox="1">
            <a:spLocks/>
          </p:cNvSpPr>
          <p:nvPr/>
        </p:nvSpPr>
        <p:spPr>
          <a:xfrm>
            <a:off x="381136" y="3667041"/>
            <a:ext cx="11429728" cy="816437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  <a:effectLst/>
        </p:spPr>
        <p:txBody>
          <a:bodyPr vert="horz" lIns="9000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s-ES" sz="2200" kern="1200" baseline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" dirty="0"/>
              <a:t>Ejemplos</a:t>
            </a:r>
          </a:p>
        </p:txBody>
      </p:sp>
      <p:sp>
        <p:nvSpPr>
          <p:cNvPr id="9" name="Marcador de contenido 4">
            <a:extLst>
              <a:ext uri="{FF2B5EF4-FFF2-40B4-BE49-F238E27FC236}">
                <a16:creationId xmlns:a16="http://schemas.microsoft.com/office/drawing/2014/main" id="{0BE2F3A2-E70D-477A-8551-1D5CDAD82675}"/>
              </a:ext>
            </a:extLst>
          </p:cNvPr>
          <p:cNvSpPr txBox="1">
            <a:spLocks/>
          </p:cNvSpPr>
          <p:nvPr/>
        </p:nvSpPr>
        <p:spPr>
          <a:xfrm>
            <a:off x="310718" y="4483478"/>
            <a:ext cx="11500146" cy="1495325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206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06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+mn-cs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06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060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2060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Ionic</a:t>
            </a:r>
            <a:r>
              <a:rPr lang="es-ES" dirty="0"/>
              <a:t> (</a:t>
            </a:r>
            <a:r>
              <a:rPr lang="es-ES" dirty="0" err="1"/>
              <a:t>AngularJS</a:t>
            </a:r>
            <a:r>
              <a:rPr lang="es-ES" dirty="0"/>
              <a:t>)</a:t>
            </a:r>
          </a:p>
          <a:p>
            <a:r>
              <a:rPr lang="es-ES" dirty="0" err="1"/>
              <a:t>React.Native</a:t>
            </a:r>
            <a:r>
              <a:rPr lang="es-ES" dirty="0"/>
              <a:t> (</a:t>
            </a:r>
            <a:r>
              <a:rPr lang="es-ES" dirty="0" err="1"/>
              <a:t>React</a:t>
            </a:r>
            <a:r>
              <a:rPr lang="es-ES" dirty="0"/>
              <a:t>)</a:t>
            </a:r>
          </a:p>
          <a:p>
            <a:r>
              <a:rPr lang="es-ES" dirty="0"/>
              <a:t>Apache </a:t>
            </a:r>
            <a:r>
              <a:rPr lang="es-ES" dirty="0" err="1"/>
              <a:t>Cordova</a:t>
            </a:r>
            <a:r>
              <a:rPr lang="es-ES" dirty="0"/>
              <a:t>(</a:t>
            </a:r>
            <a:r>
              <a:rPr lang="es-ES" dirty="0" err="1"/>
              <a:t>html+css+javascript</a:t>
            </a:r>
            <a:r>
              <a:rPr lang="es-ES" dirty="0"/>
              <a:t>)</a:t>
            </a:r>
          </a:p>
          <a:p>
            <a:r>
              <a:rPr lang="es-ES" dirty="0" err="1"/>
              <a:t>Xamarin</a:t>
            </a:r>
            <a:r>
              <a:rPr lang="es-ES" dirty="0"/>
              <a:t> (C#)</a:t>
            </a:r>
          </a:p>
          <a:p>
            <a:r>
              <a:rPr lang="es-ES" dirty="0" err="1"/>
              <a:t>Flutter</a:t>
            </a:r>
            <a:r>
              <a:rPr lang="es-ES" dirty="0"/>
              <a:t> (Dart)</a:t>
            </a:r>
          </a:p>
        </p:txBody>
      </p:sp>
    </p:spTree>
    <p:extLst>
      <p:ext uri="{BB962C8B-B14F-4D97-AF65-F5344CB8AC3E}">
        <p14:creationId xmlns:p14="http://schemas.microsoft.com/office/powerpoint/2010/main" val="27322977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77EC6-CF15-4AD9-A844-41DFF850A3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3. Tecnologías nativas</a:t>
            </a:r>
          </a:p>
        </p:txBody>
      </p:sp>
    </p:spTree>
    <p:extLst>
      <p:ext uri="{BB962C8B-B14F-4D97-AF65-F5344CB8AC3E}">
        <p14:creationId xmlns:p14="http://schemas.microsoft.com/office/powerpoint/2010/main" val="42346928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C11D6F5-83CB-48FD-B46C-245CBFBEA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0718" y="6347190"/>
            <a:ext cx="600974" cy="395243"/>
          </a:xfrm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817179DE-9BF3-494C-804F-0C7C90AC8700}" type="slidenum">
              <a:rPr lang="es-ES" smtClean="0"/>
              <a:pPr algn="ctr">
                <a:spcAft>
                  <a:spcPts val="600"/>
                </a:spcAft>
              </a:pPr>
              <a:t>23</a:t>
            </a:fld>
            <a:endParaRPr lang="es-ES"/>
          </a:p>
        </p:txBody>
      </p:sp>
      <p:pic>
        <p:nvPicPr>
          <p:cNvPr id="6" name="Imagen 5" descr="Forma&#10;&#10;Descripción generada automáticamente con confianza media">
            <a:extLst>
              <a:ext uri="{FF2B5EF4-FFF2-40B4-BE49-F238E27FC236}">
                <a16:creationId xmlns:a16="http://schemas.microsoft.com/office/drawing/2014/main" id="{2962634B-5337-4A63-9460-AA8A37AC3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738" y="2154051"/>
            <a:ext cx="5348562" cy="2647537"/>
          </a:xfrm>
          <a:prstGeom prst="rect">
            <a:avLst/>
          </a:prstGeom>
          <a:noFill/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6FBC713-74A8-4203-B958-92896838CF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1500" y="977185"/>
            <a:ext cx="5510383" cy="4991815"/>
          </a:xfrm>
        </p:spPr>
        <p:txBody>
          <a:bodyPr anchor="ctr">
            <a:normAutofit/>
          </a:bodyPr>
          <a:lstStyle/>
          <a:p>
            <a:r>
              <a:rPr lang="es-ES" dirty="0"/>
              <a:t>Lanzado en </a:t>
            </a:r>
            <a:r>
              <a:rPr lang="es-ES" b="1" dirty="0"/>
              <a:t>2007</a:t>
            </a:r>
          </a:p>
          <a:p>
            <a:r>
              <a:rPr lang="es-ES" dirty="0"/>
              <a:t>Lenguajes: </a:t>
            </a:r>
            <a:r>
              <a:rPr lang="es-ES" b="1" dirty="0" err="1"/>
              <a:t>Objective</a:t>
            </a:r>
            <a:r>
              <a:rPr lang="es-ES" b="1" dirty="0"/>
              <a:t>-C </a:t>
            </a:r>
            <a:r>
              <a:rPr lang="es-ES" dirty="0"/>
              <a:t>(deprecado) y </a:t>
            </a:r>
            <a:r>
              <a:rPr lang="es-ES" b="1" dirty="0"/>
              <a:t>Swift</a:t>
            </a:r>
          </a:p>
          <a:p>
            <a:r>
              <a:rPr lang="es-ES" dirty="0"/>
              <a:t>Entorno de desarrollo: </a:t>
            </a:r>
            <a:r>
              <a:rPr lang="es-ES" b="1" dirty="0" err="1"/>
              <a:t>Xcode</a:t>
            </a:r>
            <a:endParaRPr lang="es-ES" b="1" dirty="0"/>
          </a:p>
          <a:p>
            <a:r>
              <a:rPr lang="es-ES" dirty="0"/>
              <a:t>Sólo se puede utilizar un ordenador con macOS</a:t>
            </a:r>
          </a:p>
          <a:p>
            <a:r>
              <a:rPr lang="es-ES" dirty="0"/>
              <a:t>Coste anual por desarrollador 99$</a:t>
            </a:r>
          </a:p>
          <a:p>
            <a:r>
              <a:rPr lang="es-ES" b="1" dirty="0"/>
              <a:t>Comisión del 30%</a:t>
            </a:r>
            <a:r>
              <a:rPr lang="es-ES" dirty="0"/>
              <a:t> en el </a:t>
            </a:r>
            <a:r>
              <a:rPr lang="es-ES" b="1" dirty="0"/>
              <a:t>Apple Store</a:t>
            </a:r>
          </a:p>
          <a:p>
            <a:r>
              <a:rPr lang="es-ES" dirty="0"/>
              <a:t>Número de dispositivos limitado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909CA1-E5DB-4488-9B50-0BBF8CE91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878"/>
            <a:ext cx="12192000" cy="780095"/>
          </a:xfrm>
        </p:spPr>
        <p:txBody>
          <a:bodyPr lIns="90000" anchor="ctr">
            <a:normAutofit/>
          </a:bodyPr>
          <a:lstStyle/>
          <a:p>
            <a:pPr algn="ctr"/>
            <a:r>
              <a:rPr lang="es-ES" dirty="0"/>
              <a:t>iOS</a:t>
            </a:r>
          </a:p>
        </p:txBody>
      </p:sp>
    </p:spTree>
    <p:extLst>
      <p:ext uri="{BB962C8B-B14F-4D97-AF65-F5344CB8AC3E}">
        <p14:creationId xmlns:p14="http://schemas.microsoft.com/office/powerpoint/2010/main" val="33409684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C11D6F5-83CB-48FD-B46C-245CBFBEA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0718" y="6347190"/>
            <a:ext cx="600974" cy="395243"/>
          </a:xfrm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817179DE-9BF3-494C-804F-0C7C90AC8700}" type="slidenum">
              <a:rPr lang="es-ES" smtClean="0"/>
              <a:pPr algn="ctr">
                <a:spcAft>
                  <a:spcPts val="600"/>
                </a:spcAft>
              </a:pPr>
              <a:t>24</a:t>
            </a:fld>
            <a:endParaRPr lang="es-ES"/>
          </a:p>
        </p:txBody>
      </p:sp>
      <p:pic>
        <p:nvPicPr>
          <p:cNvPr id="6" name="Imagen 5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39E8D1C1-D8FB-4FE8-887E-1BF9C16CB5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738" y="1980222"/>
            <a:ext cx="5348562" cy="2995194"/>
          </a:xfrm>
          <a:prstGeom prst="rect">
            <a:avLst/>
          </a:prstGeom>
          <a:noFill/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6FBC713-74A8-4203-B958-92896838CF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1500" y="977185"/>
            <a:ext cx="5510383" cy="4991815"/>
          </a:xfrm>
        </p:spPr>
        <p:txBody>
          <a:bodyPr anchor="ctr">
            <a:normAutofit/>
          </a:bodyPr>
          <a:lstStyle/>
          <a:p>
            <a:r>
              <a:rPr lang="es-ES" dirty="0"/>
              <a:t>Lanzado en </a:t>
            </a:r>
            <a:r>
              <a:rPr lang="es-ES" b="1" dirty="0"/>
              <a:t>2008</a:t>
            </a:r>
          </a:p>
          <a:p>
            <a:r>
              <a:rPr lang="es-ES" dirty="0"/>
              <a:t>Lenguajes: </a:t>
            </a:r>
            <a:r>
              <a:rPr lang="es-ES" b="1" dirty="0"/>
              <a:t>Java</a:t>
            </a:r>
            <a:r>
              <a:rPr lang="es-ES" dirty="0"/>
              <a:t> y </a:t>
            </a:r>
            <a:r>
              <a:rPr lang="es-ES" b="1" dirty="0" err="1"/>
              <a:t>Kotlin</a:t>
            </a:r>
            <a:r>
              <a:rPr lang="es-ES" b="1" dirty="0"/>
              <a:t> </a:t>
            </a:r>
            <a:r>
              <a:rPr lang="es-ES" dirty="0"/>
              <a:t>(preferido)</a:t>
            </a:r>
            <a:endParaRPr lang="es-ES" b="1" dirty="0"/>
          </a:p>
          <a:p>
            <a:r>
              <a:rPr lang="es-ES" dirty="0"/>
              <a:t>Entorno de desarrollo: </a:t>
            </a:r>
            <a:r>
              <a:rPr lang="es-ES" b="1" dirty="0"/>
              <a:t>Android Studio</a:t>
            </a:r>
          </a:p>
          <a:p>
            <a:r>
              <a:rPr lang="es-ES" dirty="0"/>
              <a:t>Puede utilizarse en cualquier sistema operativo</a:t>
            </a:r>
            <a:endParaRPr lang="es-ES" b="1" dirty="0"/>
          </a:p>
          <a:p>
            <a:r>
              <a:rPr lang="es-ES" dirty="0"/>
              <a:t>Coste único por desarrollador 25$</a:t>
            </a:r>
          </a:p>
          <a:p>
            <a:r>
              <a:rPr lang="es-ES" b="1" dirty="0"/>
              <a:t>Comisión del 30%</a:t>
            </a:r>
            <a:r>
              <a:rPr lang="es-ES" dirty="0"/>
              <a:t> en el </a:t>
            </a:r>
            <a:r>
              <a:rPr lang="es-ES" b="1" dirty="0"/>
              <a:t>Play Store</a:t>
            </a:r>
          </a:p>
          <a:p>
            <a:r>
              <a:rPr lang="es-ES" dirty="0"/>
              <a:t>Número de dispositivos muy elevado</a:t>
            </a:r>
          </a:p>
          <a:p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909CA1-E5DB-4488-9B50-0BBF8CE91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878"/>
            <a:ext cx="12192000" cy="780095"/>
          </a:xfrm>
        </p:spPr>
        <p:txBody>
          <a:bodyPr lIns="90000" anchor="ctr">
            <a:normAutofit/>
          </a:bodyPr>
          <a:lstStyle/>
          <a:p>
            <a:pPr algn="ctr"/>
            <a:r>
              <a:rPr lang="es-ES" dirty="0"/>
              <a:t>Android</a:t>
            </a:r>
          </a:p>
        </p:txBody>
      </p:sp>
    </p:spTree>
    <p:extLst>
      <p:ext uri="{BB962C8B-B14F-4D97-AF65-F5344CB8AC3E}">
        <p14:creationId xmlns:p14="http://schemas.microsoft.com/office/powerpoint/2010/main" val="4205098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4. Emuladores</a:t>
            </a:r>
          </a:p>
        </p:txBody>
      </p:sp>
    </p:spTree>
    <p:extLst>
      <p:ext uri="{BB962C8B-B14F-4D97-AF65-F5344CB8AC3E}">
        <p14:creationId xmlns:p14="http://schemas.microsoft.com/office/powerpoint/2010/main" val="1282788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C11D6F5-83CB-48FD-B46C-245CBFBEA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0718" y="6347190"/>
            <a:ext cx="600974" cy="395243"/>
          </a:xfrm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817179DE-9BF3-494C-804F-0C7C90AC8700}" type="slidenum">
              <a:rPr lang="es-ES" smtClean="0"/>
              <a:pPr algn="ctr">
                <a:spcAft>
                  <a:spcPts val="600"/>
                </a:spcAft>
              </a:pPr>
              <a:t>26</a:t>
            </a:fld>
            <a:endParaRPr lang="es-ES"/>
          </a:p>
        </p:txBody>
      </p:sp>
      <p:pic>
        <p:nvPicPr>
          <p:cNvPr id="7" name="Imagen 6" descr="Logotipo, Icono&#10;&#10;Descripción generada automáticamente">
            <a:extLst>
              <a:ext uri="{FF2B5EF4-FFF2-40B4-BE49-F238E27FC236}">
                <a16:creationId xmlns:a16="http://schemas.microsoft.com/office/drawing/2014/main" id="{B6A14E30-41B1-455F-AE1C-2CF8B5219E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738" y="1828680"/>
            <a:ext cx="5348562" cy="3298279"/>
          </a:xfrm>
          <a:prstGeom prst="rect">
            <a:avLst/>
          </a:prstGeom>
          <a:noFill/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6FBC713-74A8-4203-B958-92896838CF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1500" y="977185"/>
            <a:ext cx="5510383" cy="4991815"/>
          </a:xfrm>
        </p:spPr>
        <p:txBody>
          <a:bodyPr anchor="ctr">
            <a:normAutofit/>
          </a:bodyPr>
          <a:lstStyle/>
          <a:p>
            <a:r>
              <a:rPr lang="es-ES" b="1" dirty="0" err="1"/>
              <a:t>Genymotion</a:t>
            </a:r>
            <a:r>
              <a:rPr lang="es-ES" b="1" dirty="0"/>
              <a:t> Desktop</a:t>
            </a:r>
          </a:p>
          <a:p>
            <a:r>
              <a:rPr lang="es-ES" dirty="0"/>
              <a:t>Requiere VirtualBox</a:t>
            </a:r>
          </a:p>
          <a:p>
            <a:r>
              <a:rPr lang="es-ES" dirty="0"/>
              <a:t>Centrada en desarrolladores</a:t>
            </a:r>
          </a:p>
          <a:p>
            <a:r>
              <a:rPr lang="es-ES" dirty="0"/>
              <a:t>Plugin para Android Studio</a:t>
            </a:r>
          </a:p>
          <a:p>
            <a:r>
              <a:rPr lang="es-ES" dirty="0"/>
              <a:t>Licencia para uso personal gratuita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909CA1-E5DB-4488-9B50-0BBF8CE91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878"/>
            <a:ext cx="12192000" cy="780095"/>
          </a:xfrm>
        </p:spPr>
        <p:txBody>
          <a:bodyPr lIns="90000" anchor="ctr">
            <a:normAutofit/>
          </a:bodyPr>
          <a:lstStyle/>
          <a:p>
            <a:pPr algn="ctr"/>
            <a:r>
              <a:rPr lang="es-ES" dirty="0" err="1"/>
              <a:t>Genymotion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065164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C11D6F5-83CB-48FD-B46C-245CBFBEA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0718" y="6347190"/>
            <a:ext cx="600974" cy="395243"/>
          </a:xfrm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817179DE-9BF3-494C-804F-0C7C90AC8700}" type="slidenum">
              <a:rPr lang="es-ES" smtClean="0"/>
              <a:pPr algn="ctr">
                <a:spcAft>
                  <a:spcPts val="600"/>
                </a:spcAft>
              </a:pPr>
              <a:t>27</a:t>
            </a:fld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6FBC713-74A8-4203-B958-92896838CF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1500" y="977185"/>
            <a:ext cx="5510383" cy="4991815"/>
          </a:xfrm>
        </p:spPr>
        <p:txBody>
          <a:bodyPr anchor="ctr">
            <a:normAutofit/>
          </a:bodyPr>
          <a:lstStyle/>
          <a:p>
            <a:r>
              <a:rPr lang="es-ES" dirty="0"/>
              <a:t>Centrada en usuarios finales</a:t>
            </a:r>
          </a:p>
          <a:p>
            <a:r>
              <a:rPr lang="es-ES" dirty="0"/>
              <a:t>Incompatible con </a:t>
            </a:r>
            <a:r>
              <a:rPr lang="es-ES" dirty="0" err="1"/>
              <a:t>Hyper</a:t>
            </a:r>
            <a:r>
              <a:rPr lang="es-ES" dirty="0"/>
              <a:t>-V o WSL </a:t>
            </a:r>
            <a:r>
              <a:rPr lang="es-ES" dirty="0">
                <a:sym typeface="Wingdings" panose="05000000000000000000" pitchFamily="2" charset="2"/>
              </a:rPr>
              <a:t></a:t>
            </a:r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909CA1-E5DB-4488-9B50-0BBF8CE91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878"/>
            <a:ext cx="12192000" cy="780095"/>
          </a:xfrm>
        </p:spPr>
        <p:txBody>
          <a:bodyPr lIns="90000" anchor="ctr">
            <a:normAutofit/>
          </a:bodyPr>
          <a:lstStyle/>
          <a:p>
            <a:pPr algn="ctr"/>
            <a:r>
              <a:rPr lang="es-ES" dirty="0" err="1"/>
              <a:t>BlueStacks</a:t>
            </a:r>
            <a:endParaRPr lang="es-ES" dirty="0"/>
          </a:p>
        </p:txBody>
      </p:sp>
      <p:pic>
        <p:nvPicPr>
          <p:cNvPr id="9" name="Imagen 8" descr="Un letrero de color blanco&#10;&#10;Descripción generada automáticamente con confianza baja">
            <a:extLst>
              <a:ext uri="{FF2B5EF4-FFF2-40B4-BE49-F238E27FC236}">
                <a16:creationId xmlns:a16="http://schemas.microsoft.com/office/drawing/2014/main" id="{141828DC-3374-40F2-8492-39D978A41F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787196"/>
            <a:ext cx="5239481" cy="137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9338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5. Modelo estados aplicaciones</a:t>
            </a:r>
          </a:p>
        </p:txBody>
      </p:sp>
    </p:spTree>
    <p:extLst>
      <p:ext uri="{BB962C8B-B14F-4D97-AF65-F5344CB8AC3E}">
        <p14:creationId xmlns:p14="http://schemas.microsoft.com/office/powerpoint/2010/main" val="383299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F27084-47DB-4F09-9160-5DD3B0DB8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6" name="Marcador de contenido 5" descr="Diagrama&#10;&#10;Descripción generada automáticamente">
            <a:extLst>
              <a:ext uri="{FF2B5EF4-FFF2-40B4-BE49-F238E27FC236}">
                <a16:creationId xmlns:a16="http://schemas.microsoft.com/office/drawing/2014/main" id="{1521539C-CA45-43A4-8B94-4F60F2C8E7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754" y="1236663"/>
            <a:ext cx="3714491" cy="480060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50EE0AB-7380-419A-B0BF-330A383AB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29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1850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Índice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3</a:t>
            </a:fld>
            <a:endParaRPr lang="es-ES" dirty="0"/>
          </a:p>
        </p:txBody>
      </p:sp>
      <p:sp>
        <p:nvSpPr>
          <p:cNvPr id="14" name="Marcador de texto 13"/>
          <p:cNvSpPr>
            <a:spLocks noGrp="1"/>
          </p:cNvSpPr>
          <p:nvPr>
            <p:ph type="body" sz="quarter" idx="13"/>
          </p:nvPr>
        </p:nvSpPr>
        <p:spPr/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/>
              <a:t>Limitaciones desarrollo móvil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/>
              <a:t>Tecnologías de desarrollo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/>
              <a:t>Tecnologías nativas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/>
              <a:t>Emuladores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/>
              <a:t>Modelo estados aplicaciones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654940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ln>
            <a:noFill/>
          </a:ln>
        </p:spPr>
        <p:txBody>
          <a:bodyPr/>
          <a:lstStyle/>
          <a:p>
            <a:r>
              <a:rPr lang="es-ES" dirty="0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3444934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1. Limitaciones desarrollo móvil</a:t>
            </a:r>
          </a:p>
        </p:txBody>
      </p:sp>
    </p:spTree>
    <p:extLst>
      <p:ext uri="{BB962C8B-B14F-4D97-AF65-F5344CB8AC3E}">
        <p14:creationId xmlns:p14="http://schemas.microsoft.com/office/powerpoint/2010/main" val="3257910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6CEE83-047B-4F7C-B2D1-0211F5312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Limitaciones desarrollo móvil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3D8ED2-3FB3-4691-B262-4E91CDD78E9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sz="6000" dirty="0"/>
              <a:t>Conectividad</a:t>
            </a:r>
          </a:p>
          <a:p>
            <a:r>
              <a:rPr lang="es-ES" sz="6000" dirty="0"/>
              <a:t>Batería</a:t>
            </a:r>
          </a:p>
          <a:p>
            <a:r>
              <a:rPr lang="es-ES" sz="6000" dirty="0"/>
              <a:t>Pantalla</a:t>
            </a:r>
          </a:p>
          <a:p>
            <a:r>
              <a:rPr lang="es-ES" sz="6000" dirty="0"/>
              <a:t>Permisos</a:t>
            </a:r>
          </a:p>
          <a:p>
            <a:r>
              <a:rPr lang="es-ES" sz="6000" dirty="0"/>
              <a:t>Recursos del sistema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59B6B5B-F6E1-4492-9823-59F0ED507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2203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6</a:t>
            </a:fld>
            <a:endParaRPr lang="es-ES"/>
          </a:p>
        </p:txBody>
      </p:sp>
      <p:pic>
        <p:nvPicPr>
          <p:cNvPr id="10" name="Marcador de posición de imagen 9" descr="Imagen que contiene edificio, exterior, fuego, frente&#10;&#10;Descripción generada automáticamente">
            <a:extLst>
              <a:ext uri="{FF2B5EF4-FFF2-40B4-BE49-F238E27FC236}">
                <a16:creationId xmlns:a16="http://schemas.microsoft.com/office/drawing/2014/main" id="{AD226186-2D1B-4EE4-A8ED-FBC3D4343A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" b="41904"/>
          <a:stretch/>
        </p:blipFill>
        <p:spPr>
          <a:xfrm>
            <a:off x="6449738" y="977899"/>
            <a:ext cx="5348562" cy="4999841"/>
          </a:xfrm>
        </p:spPr>
      </p:pic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0FBE3F5A-4D8F-4576-914D-34118CAB67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s-ES" sz="3000" b="1" dirty="0"/>
              <a:t>Problemas</a:t>
            </a:r>
          </a:p>
          <a:p>
            <a:pPr lvl="1"/>
            <a:r>
              <a:rPr lang="es-ES" sz="2600" dirty="0"/>
              <a:t>Falta</a:t>
            </a:r>
          </a:p>
          <a:p>
            <a:pPr lvl="1"/>
            <a:r>
              <a:rPr lang="es-ES" sz="2600" dirty="0"/>
              <a:t>Lenta</a:t>
            </a:r>
          </a:p>
          <a:p>
            <a:pPr lvl="1"/>
            <a:r>
              <a:rPr lang="es-ES" sz="2600" dirty="0"/>
              <a:t>Intermitente</a:t>
            </a:r>
          </a:p>
          <a:p>
            <a:r>
              <a:rPr lang="es-ES" sz="3000" b="1" dirty="0"/>
              <a:t>Diseñar</a:t>
            </a:r>
          </a:p>
          <a:p>
            <a:pPr lvl="1"/>
            <a:r>
              <a:rPr lang="es-ES" sz="2600" dirty="0"/>
              <a:t>Cache</a:t>
            </a:r>
          </a:p>
          <a:p>
            <a:pPr lvl="1"/>
            <a:r>
              <a:rPr lang="es-ES" sz="2600" dirty="0"/>
              <a:t>Gestión del estado</a:t>
            </a:r>
          </a:p>
        </p:txBody>
      </p:sp>
      <p:sp>
        <p:nvSpPr>
          <p:cNvPr id="12" name="Título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Conectividad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37CAE659-752F-4674-BA79-6D9DC5FD70CB}"/>
              </a:ext>
            </a:extLst>
          </p:cNvPr>
          <p:cNvSpPr txBox="1"/>
          <p:nvPr/>
        </p:nvSpPr>
        <p:spPr>
          <a:xfrm>
            <a:off x="6449738" y="5969000"/>
            <a:ext cx="609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4"/>
              </a:rPr>
              <a:t>Jakob Owens</a:t>
            </a:r>
            <a:r>
              <a:rPr lang="en-US" dirty="0"/>
              <a:t> on </a:t>
            </a:r>
            <a:r>
              <a:rPr lang="en-US" dirty="0" err="1">
                <a:hlinkClick r:id="rId5"/>
              </a:rPr>
              <a:t>Unsplash</a:t>
            </a:r>
            <a:r>
              <a:rPr lang="en-US" dirty="0"/>
              <a:t>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764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7</a:t>
            </a:fld>
            <a:endParaRPr lang="es-ES"/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AD226186-2D1B-4EE4-A8ED-FBC3D4343A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42" b="12942"/>
          <a:stretch/>
        </p:blipFill>
        <p:spPr/>
      </p:pic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0FBE3F5A-4D8F-4576-914D-34118CAB67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s-ES" sz="3000" b="1" dirty="0"/>
              <a:t>Reducir consumo</a:t>
            </a:r>
          </a:p>
          <a:p>
            <a:pPr lvl="1"/>
            <a:r>
              <a:rPr lang="es-ES" sz="2600" dirty="0"/>
              <a:t>CPU</a:t>
            </a:r>
          </a:p>
          <a:p>
            <a:pPr lvl="1"/>
            <a:r>
              <a:rPr lang="es-ES" sz="2600" dirty="0"/>
              <a:t>Radio</a:t>
            </a:r>
          </a:p>
          <a:p>
            <a:pPr lvl="1"/>
            <a:r>
              <a:rPr lang="es-ES" sz="2600" dirty="0"/>
              <a:t>Pantalla</a:t>
            </a:r>
          </a:p>
          <a:p>
            <a:pPr lvl="1"/>
            <a:r>
              <a:rPr lang="es-ES" sz="2600" dirty="0"/>
              <a:t>Localización</a:t>
            </a:r>
          </a:p>
          <a:p>
            <a:r>
              <a:rPr lang="es-ES" sz="3000" b="1" dirty="0"/>
              <a:t>Diseñar</a:t>
            </a:r>
          </a:p>
          <a:p>
            <a:pPr lvl="1"/>
            <a:r>
              <a:rPr lang="es-ES" sz="2600" dirty="0"/>
              <a:t>Holgazanear</a:t>
            </a:r>
          </a:p>
          <a:p>
            <a:pPr lvl="2"/>
            <a:r>
              <a:rPr lang="es-ES" sz="2200" dirty="0"/>
              <a:t>Cachear recursos</a:t>
            </a:r>
          </a:p>
          <a:p>
            <a:pPr lvl="2"/>
            <a:r>
              <a:rPr lang="es-ES" sz="2200" dirty="0"/>
              <a:t>Usar la red cuando está en carga</a:t>
            </a:r>
          </a:p>
          <a:p>
            <a:pPr lvl="1"/>
            <a:r>
              <a:rPr lang="es-ES" sz="2600" dirty="0"/>
              <a:t>Asumir que el sistema puede ponerse en modo de bajo consumo</a:t>
            </a:r>
          </a:p>
          <a:p>
            <a:pPr lvl="1"/>
            <a:r>
              <a:rPr lang="es-ES" sz="2600" dirty="0"/>
              <a:t>Solicitar exención de optimización</a:t>
            </a:r>
          </a:p>
          <a:p>
            <a:pPr lvl="1"/>
            <a:endParaRPr lang="es-ES" dirty="0"/>
          </a:p>
        </p:txBody>
      </p:sp>
      <p:sp>
        <p:nvSpPr>
          <p:cNvPr id="12" name="Título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Batería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A10B9E7-7FCE-4144-8289-1AC0E0B9AF81}"/>
              </a:ext>
            </a:extLst>
          </p:cNvPr>
          <p:cNvSpPr txBox="1"/>
          <p:nvPr/>
        </p:nvSpPr>
        <p:spPr>
          <a:xfrm>
            <a:off x="611205" y="5984064"/>
            <a:ext cx="609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4"/>
              </a:rPr>
              <a:t>Alexander Andrews</a:t>
            </a:r>
            <a:r>
              <a:rPr lang="en-US" dirty="0"/>
              <a:t> on </a:t>
            </a:r>
            <a:r>
              <a:rPr lang="en-US" dirty="0" err="1">
                <a:hlinkClick r:id="rId5"/>
              </a:rPr>
              <a:t>Unsplash</a:t>
            </a:r>
            <a:r>
              <a:rPr lang="en-US" dirty="0"/>
              <a:t>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5066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8</a:t>
            </a:fld>
            <a:endParaRPr lang="es-ES"/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AD226186-2D1B-4EE4-A8ED-FBC3D4343A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7" t="-19162" r="62" b="-21916"/>
          <a:stretch/>
        </p:blipFill>
        <p:spPr>
          <a:xfrm>
            <a:off x="6449738" y="977899"/>
            <a:ext cx="5348562" cy="4999841"/>
          </a:xfrm>
        </p:spPr>
      </p:pic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0FBE3F5A-4D8F-4576-914D-34118CAB67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s-ES" sz="3000" b="1" dirty="0"/>
              <a:t>Multitud de</a:t>
            </a:r>
          </a:p>
          <a:p>
            <a:pPr lvl="1"/>
            <a:r>
              <a:rPr lang="es-ES" sz="2600" dirty="0"/>
              <a:t>Factores de forma</a:t>
            </a:r>
          </a:p>
          <a:p>
            <a:pPr lvl="1"/>
            <a:r>
              <a:rPr lang="es-ES" sz="2600" dirty="0"/>
              <a:t>Resoluciones</a:t>
            </a:r>
          </a:p>
          <a:p>
            <a:r>
              <a:rPr lang="es-ES" sz="3000" b="1" dirty="0"/>
              <a:t>Además</a:t>
            </a:r>
            <a:endParaRPr lang="es-ES" sz="3000" dirty="0"/>
          </a:p>
          <a:p>
            <a:pPr lvl="1"/>
            <a:r>
              <a:rPr lang="es-ES" sz="2600" dirty="0"/>
              <a:t>Orientación</a:t>
            </a:r>
          </a:p>
          <a:p>
            <a:pPr lvl="1"/>
            <a:r>
              <a:rPr lang="es-ES" sz="2600" dirty="0"/>
              <a:t>Decoraciones</a:t>
            </a:r>
          </a:p>
          <a:p>
            <a:pPr lvl="1"/>
            <a:r>
              <a:rPr lang="es-ES" sz="2600" dirty="0" err="1"/>
              <a:t>Multiventana</a:t>
            </a:r>
            <a:endParaRPr lang="es-ES" sz="2600" dirty="0"/>
          </a:p>
          <a:p>
            <a:pPr lvl="1"/>
            <a:r>
              <a:rPr lang="es-ES" sz="2600" dirty="0"/>
              <a:t>Plegables</a:t>
            </a:r>
          </a:p>
          <a:p>
            <a:r>
              <a:rPr lang="es-ES" sz="3000" b="1" dirty="0"/>
              <a:t>Diseñar</a:t>
            </a:r>
          </a:p>
          <a:p>
            <a:pPr lvl="1"/>
            <a:r>
              <a:rPr lang="es-ES" sz="2600" dirty="0"/>
              <a:t>Flexible vs Alternativo</a:t>
            </a:r>
          </a:p>
          <a:p>
            <a:pPr lvl="1"/>
            <a:r>
              <a:rPr lang="es-ES" sz="2600" dirty="0"/>
              <a:t>Usar gráficos </a:t>
            </a:r>
            <a:r>
              <a:rPr lang="es-ES" sz="2600" dirty="0" err="1"/>
              <a:t>redimensionables</a:t>
            </a:r>
            <a:endParaRPr lang="es-ES" sz="2600" dirty="0"/>
          </a:p>
        </p:txBody>
      </p:sp>
      <p:sp>
        <p:nvSpPr>
          <p:cNvPr id="12" name="Título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Pantalla</a:t>
            </a:r>
          </a:p>
        </p:txBody>
      </p:sp>
    </p:spTree>
    <p:extLst>
      <p:ext uri="{BB962C8B-B14F-4D97-AF65-F5344CB8AC3E}">
        <p14:creationId xmlns:p14="http://schemas.microsoft.com/office/powerpoint/2010/main" val="2112411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817179DE-9BF3-494C-804F-0C7C90AC8700}" type="slidenum">
              <a:rPr lang="es-ES" smtClean="0"/>
              <a:pPr algn="ctr"/>
              <a:t>9</a:t>
            </a:fld>
            <a:endParaRPr lang="es-ES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0FBE3F5A-4D8F-4576-914D-34118CAB67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621" y="1063296"/>
            <a:ext cx="5510383" cy="4991815"/>
          </a:xfrm>
        </p:spPr>
        <p:txBody>
          <a:bodyPr>
            <a:normAutofit/>
          </a:bodyPr>
          <a:lstStyle/>
          <a:p>
            <a:r>
              <a:rPr lang="es-ES" sz="3000" b="1" dirty="0"/>
              <a:t>DPI</a:t>
            </a:r>
          </a:p>
          <a:p>
            <a:pPr lvl="1"/>
            <a:r>
              <a:rPr lang="es-ES" sz="2600" dirty="0" err="1"/>
              <a:t>Dots</a:t>
            </a:r>
            <a:r>
              <a:rPr lang="es-ES" sz="2600" dirty="0"/>
              <a:t> Per </a:t>
            </a:r>
            <a:r>
              <a:rPr lang="es-ES" sz="2600" dirty="0" err="1"/>
              <a:t>Inch</a:t>
            </a:r>
            <a:endParaRPr lang="es-ES" sz="2600" dirty="0"/>
          </a:p>
          <a:p>
            <a:pPr lvl="1"/>
            <a:r>
              <a:rPr lang="es-ES" sz="2600" dirty="0"/>
              <a:t>Nitidez</a:t>
            </a:r>
          </a:p>
          <a:p>
            <a:pPr lvl="1"/>
            <a:r>
              <a:rPr lang="es-ES" sz="2600" dirty="0"/>
              <a:t>Resoluciones</a:t>
            </a:r>
          </a:p>
          <a:p>
            <a:r>
              <a:rPr lang="es-ES" sz="3000" dirty="0"/>
              <a:t>¿Cuántos píxeles ocupa un píxel MDPI en una pantalla XHDPI?</a:t>
            </a:r>
          </a:p>
        </p:txBody>
      </p:sp>
      <p:sp>
        <p:nvSpPr>
          <p:cNvPr id="12" name="Título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Dots</a:t>
            </a:r>
            <a:r>
              <a:rPr lang="es-ES" dirty="0"/>
              <a:t> Per </a:t>
            </a:r>
            <a:r>
              <a:rPr lang="es-ES" dirty="0" err="1"/>
              <a:t>Inch</a:t>
            </a: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18F095B-020C-4C01-91F9-5FB1387C8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5579" y="977185"/>
            <a:ext cx="4272404" cy="1349180"/>
          </a:xfrm>
          <a:prstGeom prst="rect">
            <a:avLst/>
          </a:prstGeom>
        </p:spPr>
      </p:pic>
      <p:graphicFrame>
        <p:nvGraphicFramePr>
          <p:cNvPr id="14" name="Tabla 14">
            <a:extLst>
              <a:ext uri="{FF2B5EF4-FFF2-40B4-BE49-F238E27FC236}">
                <a16:creationId xmlns:a16="http://schemas.microsoft.com/office/drawing/2014/main" id="{33E5A326-233D-4702-A1D3-D3378C1236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0834511"/>
              </p:ext>
            </p:extLst>
          </p:nvPr>
        </p:nvGraphicFramePr>
        <p:xfrm>
          <a:off x="7000371" y="2632103"/>
          <a:ext cx="390281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505">
                  <a:extLst>
                    <a:ext uri="{9D8B030D-6E8A-4147-A177-3AD203B41FA5}">
                      <a16:colId xmlns:a16="http://schemas.microsoft.com/office/drawing/2014/main" val="3457735483"/>
                    </a:ext>
                  </a:extLst>
                </a:gridCol>
                <a:gridCol w="1371918">
                  <a:extLst>
                    <a:ext uri="{9D8B030D-6E8A-4147-A177-3AD203B41FA5}">
                      <a16:colId xmlns:a16="http://schemas.microsoft.com/office/drawing/2014/main" val="1619230880"/>
                    </a:ext>
                  </a:extLst>
                </a:gridCol>
                <a:gridCol w="1411396">
                  <a:extLst>
                    <a:ext uri="{9D8B030D-6E8A-4147-A177-3AD203B41FA5}">
                      <a16:colId xmlns:a16="http://schemas.microsoft.com/office/drawing/2014/main" val="26351063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Densidad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Factor escala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37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MDPI (base)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089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240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HDPI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1,5x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1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320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XHDPI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2x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9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480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XXHDPI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3x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866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5484050"/>
      </p:ext>
    </p:extLst>
  </p:cSld>
  <p:clrMapOvr>
    <a:masterClrMapping/>
  </p:clrMapOvr>
</p:sld>
</file>

<file path=ppt/theme/theme1.xml><?xml version="1.0" encoding="utf-8"?>
<a:theme xmlns:a="http://schemas.openxmlformats.org/drawingml/2006/main" name="GMQ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PPT.PPTX" id="{E74834FB-3EA3-4986-B2C3-497DD7489ABC}" vid="{4450C24E-F7BA-417E-9F5B-97F07316C4D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PlantillaGMQ</Template>
  <TotalTime>3220</TotalTime>
  <Words>986</Words>
  <Application>Microsoft Office PowerPoint</Application>
  <PresentationFormat>Panorámica</PresentationFormat>
  <Paragraphs>305</Paragraphs>
  <Slides>30</Slides>
  <Notes>22</Notes>
  <HiddenSlides>1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Verdana</vt:lpstr>
      <vt:lpstr>GMQ</vt:lpstr>
      <vt:lpstr>Programación Multimedia y Dispositivos Móviles</vt:lpstr>
      <vt:lpstr>Panorama del desarrollo de aplicaciones móviles</vt:lpstr>
      <vt:lpstr>Índice</vt:lpstr>
      <vt:lpstr>1. Limitaciones desarrollo móvil</vt:lpstr>
      <vt:lpstr>Limitaciones desarrollo móvil</vt:lpstr>
      <vt:lpstr>Conectividad</vt:lpstr>
      <vt:lpstr>Batería</vt:lpstr>
      <vt:lpstr>Pantalla</vt:lpstr>
      <vt:lpstr>Dots Per Inch</vt:lpstr>
      <vt:lpstr>Device Independent Pixels</vt:lpstr>
      <vt:lpstr>Permisos</vt:lpstr>
      <vt:lpstr>Flujo general de permisos</vt:lpstr>
      <vt:lpstr>No uses permisos</vt:lpstr>
      <vt:lpstr>Permisos</vt:lpstr>
      <vt:lpstr>Flujo de permisos “peligrosos”</vt:lpstr>
      <vt:lpstr>Recursos del sistema</vt:lpstr>
      <vt:lpstr>2. Tecnologías de desarrollo</vt:lpstr>
      <vt:lpstr>Comparación tecnologías desarrollo</vt:lpstr>
      <vt:lpstr>Aplicaciones Nativas</vt:lpstr>
      <vt:lpstr>Aplicaciones Web</vt:lpstr>
      <vt:lpstr>Aplicaciones Híbridas</vt:lpstr>
      <vt:lpstr>3. Tecnologías nativas</vt:lpstr>
      <vt:lpstr>iOS</vt:lpstr>
      <vt:lpstr>Android</vt:lpstr>
      <vt:lpstr>4. Emuladores</vt:lpstr>
      <vt:lpstr>Genymotion</vt:lpstr>
      <vt:lpstr>BlueStacks</vt:lpstr>
      <vt:lpstr>5. Modelo estados aplicaciones</vt:lpstr>
      <vt:lpstr>Presentación de PowerPoint</vt:lpstr>
      <vt:lpstr>Gracias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</dc:creator>
  <cp:lastModifiedBy>Juan Agüí</cp:lastModifiedBy>
  <cp:revision>1</cp:revision>
  <dcterms:created xsi:type="dcterms:W3CDTF">2020-06-24T14:16:21Z</dcterms:created>
  <dcterms:modified xsi:type="dcterms:W3CDTF">2021-09-26T17:20:46Z</dcterms:modified>
</cp:coreProperties>
</file>

<file path=docProps/thumbnail.jpeg>
</file>